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86" r:id="rId2"/>
    <p:sldId id="277" r:id="rId3"/>
    <p:sldId id="282" r:id="rId4"/>
    <p:sldId id="283" r:id="rId5"/>
    <p:sldId id="284" r:id="rId6"/>
    <p:sldId id="256" r:id="rId7"/>
    <p:sldId id="275" r:id="rId8"/>
    <p:sldId id="279" r:id="rId9"/>
    <p:sldId id="278" r:id="rId10"/>
    <p:sldId id="288"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763"/>
    <p:restoredTop sz="95934"/>
  </p:normalViewPr>
  <p:slideViewPr>
    <p:cSldViewPr snapToGrid="0">
      <p:cViewPr varScale="1">
        <p:scale>
          <a:sx n="69" d="100"/>
          <a:sy n="69" d="100"/>
        </p:scale>
        <p:origin x="612"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C4DD2E-51BC-4BB9-B154-CBF2CA171C73}" type="datetimeFigureOut">
              <a:rPr lang="en-US" smtClean="0"/>
              <a:t>11/2/2023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9F275C1-D672-43C3-94E7-A6629B2FD6C5}" type="slidenum">
              <a:rPr lang="en-US" smtClean="0"/>
              <a:t>‹#›</a:t>
            </a:fld>
            <a:endParaRPr lang="en-US"/>
          </a:p>
        </p:txBody>
      </p:sp>
    </p:spTree>
    <p:extLst>
      <p:ext uri="{BB962C8B-B14F-4D97-AF65-F5344CB8AC3E}">
        <p14:creationId xmlns:p14="http://schemas.microsoft.com/office/powerpoint/2010/main" val="5399856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8D6654-8519-8837-9161-31B6867A112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DD264AC-8313-A132-22F5-9CC00368C2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9141CE2-B1F8-B021-ED4D-53B8C473F26F}"/>
              </a:ext>
            </a:extLst>
          </p:cNvPr>
          <p:cNvSpPr>
            <a:spLocks noGrp="1"/>
          </p:cNvSpPr>
          <p:nvPr>
            <p:ph type="dt" sz="half" idx="10"/>
          </p:nvPr>
        </p:nvSpPr>
        <p:spPr/>
        <p:txBody>
          <a:bodyPr/>
          <a:lstStyle/>
          <a:p>
            <a:fld id="{D06F3C5B-F8C3-458C-9F97-BB93C78C684E}" type="datetime1">
              <a:rPr lang="en-US" smtClean="0"/>
              <a:t>11/2/2023</a:t>
            </a:fld>
            <a:endParaRPr lang="en-US"/>
          </a:p>
        </p:txBody>
      </p:sp>
      <p:sp>
        <p:nvSpPr>
          <p:cNvPr id="5" name="Footer Placeholder 4">
            <a:extLst>
              <a:ext uri="{FF2B5EF4-FFF2-40B4-BE49-F238E27FC236}">
                <a16:creationId xmlns:a16="http://schemas.microsoft.com/office/drawing/2014/main" id="{A4199188-E4E0-472B-F88B-69AFFD69F7B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3EC724-58C7-C765-EBC0-7CD09B7E1BBA}"/>
              </a:ext>
            </a:extLst>
          </p:cNvPr>
          <p:cNvSpPr>
            <a:spLocks noGrp="1"/>
          </p:cNvSpPr>
          <p:nvPr>
            <p:ph type="sldNum" sz="quarter" idx="12"/>
          </p:nvPr>
        </p:nvSpPr>
        <p:spPr/>
        <p:txBody>
          <a:bodyPr/>
          <a:lstStyle/>
          <a:p>
            <a:fld id="{112DE4D6-D914-1F48-BCBF-85F2F79447BD}" type="slidenum">
              <a:rPr lang="en-US" smtClean="0"/>
              <a:t>‹#›</a:t>
            </a:fld>
            <a:endParaRPr lang="en-US"/>
          </a:p>
        </p:txBody>
      </p:sp>
    </p:spTree>
    <p:extLst>
      <p:ext uri="{BB962C8B-B14F-4D97-AF65-F5344CB8AC3E}">
        <p14:creationId xmlns:p14="http://schemas.microsoft.com/office/powerpoint/2010/main" val="22814491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0DA5F7-BAEF-8EAC-C4B2-29455C48736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C0C621D-67DF-993F-D443-F17DC541DE1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ECDAE1D-65F8-2B79-FEDA-AE8566437EE3}"/>
              </a:ext>
            </a:extLst>
          </p:cNvPr>
          <p:cNvSpPr>
            <a:spLocks noGrp="1"/>
          </p:cNvSpPr>
          <p:nvPr>
            <p:ph type="dt" sz="half" idx="10"/>
          </p:nvPr>
        </p:nvSpPr>
        <p:spPr/>
        <p:txBody>
          <a:bodyPr/>
          <a:lstStyle/>
          <a:p>
            <a:fld id="{890AB6D8-4257-4066-8D58-44D928F2A131}" type="datetime1">
              <a:rPr lang="en-US" smtClean="0"/>
              <a:t>11/2/2023</a:t>
            </a:fld>
            <a:endParaRPr lang="en-US"/>
          </a:p>
        </p:txBody>
      </p:sp>
      <p:sp>
        <p:nvSpPr>
          <p:cNvPr id="5" name="Footer Placeholder 4">
            <a:extLst>
              <a:ext uri="{FF2B5EF4-FFF2-40B4-BE49-F238E27FC236}">
                <a16:creationId xmlns:a16="http://schemas.microsoft.com/office/drawing/2014/main" id="{C6BC99F2-5BD6-5805-5E10-EE5FC7955E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93713B2-2A04-D226-0410-0D09CEA4A5F7}"/>
              </a:ext>
            </a:extLst>
          </p:cNvPr>
          <p:cNvSpPr>
            <a:spLocks noGrp="1"/>
          </p:cNvSpPr>
          <p:nvPr>
            <p:ph type="sldNum" sz="quarter" idx="12"/>
          </p:nvPr>
        </p:nvSpPr>
        <p:spPr/>
        <p:txBody>
          <a:bodyPr/>
          <a:lstStyle/>
          <a:p>
            <a:fld id="{112DE4D6-D914-1F48-BCBF-85F2F79447BD}" type="slidenum">
              <a:rPr lang="en-US" smtClean="0"/>
              <a:t>‹#›</a:t>
            </a:fld>
            <a:endParaRPr lang="en-US"/>
          </a:p>
        </p:txBody>
      </p:sp>
    </p:spTree>
    <p:extLst>
      <p:ext uri="{BB962C8B-B14F-4D97-AF65-F5344CB8AC3E}">
        <p14:creationId xmlns:p14="http://schemas.microsoft.com/office/powerpoint/2010/main" val="27141439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D82B527-88BF-42DB-0DE9-B4D2129A1EA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5502644-AAB5-0D57-A39F-1E665A49873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A79CAB9-8564-8E64-6AD1-6C3C3D5F3C27}"/>
              </a:ext>
            </a:extLst>
          </p:cNvPr>
          <p:cNvSpPr>
            <a:spLocks noGrp="1"/>
          </p:cNvSpPr>
          <p:nvPr>
            <p:ph type="dt" sz="half" idx="10"/>
          </p:nvPr>
        </p:nvSpPr>
        <p:spPr/>
        <p:txBody>
          <a:bodyPr/>
          <a:lstStyle/>
          <a:p>
            <a:fld id="{4D7BBF8C-465C-437D-B429-22D4E0C50596}" type="datetime1">
              <a:rPr lang="en-US" smtClean="0"/>
              <a:t>11/2/2023</a:t>
            </a:fld>
            <a:endParaRPr lang="en-US"/>
          </a:p>
        </p:txBody>
      </p:sp>
      <p:sp>
        <p:nvSpPr>
          <p:cNvPr id="5" name="Footer Placeholder 4">
            <a:extLst>
              <a:ext uri="{FF2B5EF4-FFF2-40B4-BE49-F238E27FC236}">
                <a16:creationId xmlns:a16="http://schemas.microsoft.com/office/drawing/2014/main" id="{10510CC6-643C-DD63-D521-B733D9AE13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CB6F21-B6CF-100C-DC5C-D6C9D04E79FC}"/>
              </a:ext>
            </a:extLst>
          </p:cNvPr>
          <p:cNvSpPr>
            <a:spLocks noGrp="1"/>
          </p:cNvSpPr>
          <p:nvPr>
            <p:ph type="sldNum" sz="quarter" idx="12"/>
          </p:nvPr>
        </p:nvSpPr>
        <p:spPr/>
        <p:txBody>
          <a:bodyPr/>
          <a:lstStyle/>
          <a:p>
            <a:fld id="{112DE4D6-D914-1F48-BCBF-85F2F79447BD}" type="slidenum">
              <a:rPr lang="en-US" smtClean="0"/>
              <a:t>‹#›</a:t>
            </a:fld>
            <a:endParaRPr lang="en-US"/>
          </a:p>
        </p:txBody>
      </p:sp>
    </p:spTree>
    <p:extLst>
      <p:ext uri="{BB962C8B-B14F-4D97-AF65-F5344CB8AC3E}">
        <p14:creationId xmlns:p14="http://schemas.microsoft.com/office/powerpoint/2010/main" val="5266351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818048-6B0A-7208-1D3B-7C0DAF1806F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99783DC-FA7B-300E-A323-3AFA7879DB9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2516FD-587D-BC9A-A142-0F0697D4662D}"/>
              </a:ext>
            </a:extLst>
          </p:cNvPr>
          <p:cNvSpPr>
            <a:spLocks noGrp="1"/>
          </p:cNvSpPr>
          <p:nvPr>
            <p:ph type="dt" sz="half" idx="10"/>
          </p:nvPr>
        </p:nvSpPr>
        <p:spPr/>
        <p:txBody>
          <a:bodyPr/>
          <a:lstStyle/>
          <a:p>
            <a:fld id="{4F97AB65-DA80-4CEE-8446-E9CD441FC703}" type="datetime1">
              <a:rPr lang="en-US" smtClean="0"/>
              <a:t>11/2/2023</a:t>
            </a:fld>
            <a:endParaRPr lang="en-US"/>
          </a:p>
        </p:txBody>
      </p:sp>
      <p:sp>
        <p:nvSpPr>
          <p:cNvPr id="5" name="Footer Placeholder 4">
            <a:extLst>
              <a:ext uri="{FF2B5EF4-FFF2-40B4-BE49-F238E27FC236}">
                <a16:creationId xmlns:a16="http://schemas.microsoft.com/office/drawing/2014/main" id="{F0AE1420-01A4-272B-DB5C-7A57262984C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D6AF31-3233-0DA7-C857-45A6F7061D0D}"/>
              </a:ext>
            </a:extLst>
          </p:cNvPr>
          <p:cNvSpPr>
            <a:spLocks noGrp="1"/>
          </p:cNvSpPr>
          <p:nvPr>
            <p:ph type="sldNum" sz="quarter" idx="12"/>
          </p:nvPr>
        </p:nvSpPr>
        <p:spPr/>
        <p:txBody>
          <a:bodyPr/>
          <a:lstStyle/>
          <a:p>
            <a:fld id="{112DE4D6-D914-1F48-BCBF-85F2F79447BD}" type="slidenum">
              <a:rPr lang="en-US" smtClean="0"/>
              <a:t>‹#›</a:t>
            </a:fld>
            <a:endParaRPr lang="en-US"/>
          </a:p>
        </p:txBody>
      </p:sp>
    </p:spTree>
    <p:extLst>
      <p:ext uri="{BB962C8B-B14F-4D97-AF65-F5344CB8AC3E}">
        <p14:creationId xmlns:p14="http://schemas.microsoft.com/office/powerpoint/2010/main" val="35935606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195471-C6F1-AFA3-6F1C-D9AFE3450C5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E2A33A5-79F1-2697-F528-404B467435B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5016D90-1078-0A65-0CC7-61640B5538CF}"/>
              </a:ext>
            </a:extLst>
          </p:cNvPr>
          <p:cNvSpPr>
            <a:spLocks noGrp="1"/>
          </p:cNvSpPr>
          <p:nvPr>
            <p:ph type="dt" sz="half" idx="10"/>
          </p:nvPr>
        </p:nvSpPr>
        <p:spPr/>
        <p:txBody>
          <a:bodyPr/>
          <a:lstStyle/>
          <a:p>
            <a:fld id="{DD028BE5-6BA6-4533-A501-4AB21191CD22}" type="datetime1">
              <a:rPr lang="en-US" smtClean="0"/>
              <a:t>11/2/2023</a:t>
            </a:fld>
            <a:endParaRPr lang="en-US"/>
          </a:p>
        </p:txBody>
      </p:sp>
      <p:sp>
        <p:nvSpPr>
          <p:cNvPr id="5" name="Footer Placeholder 4">
            <a:extLst>
              <a:ext uri="{FF2B5EF4-FFF2-40B4-BE49-F238E27FC236}">
                <a16:creationId xmlns:a16="http://schemas.microsoft.com/office/drawing/2014/main" id="{AE14C7E2-657B-D61B-C814-A199911E815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7B7B36-A5F5-ED2C-E0A3-CC4A5AF4D8FE}"/>
              </a:ext>
            </a:extLst>
          </p:cNvPr>
          <p:cNvSpPr>
            <a:spLocks noGrp="1"/>
          </p:cNvSpPr>
          <p:nvPr>
            <p:ph type="sldNum" sz="quarter" idx="12"/>
          </p:nvPr>
        </p:nvSpPr>
        <p:spPr/>
        <p:txBody>
          <a:bodyPr/>
          <a:lstStyle/>
          <a:p>
            <a:fld id="{112DE4D6-D914-1F48-BCBF-85F2F79447BD}" type="slidenum">
              <a:rPr lang="en-US" smtClean="0"/>
              <a:t>‹#›</a:t>
            </a:fld>
            <a:endParaRPr lang="en-US"/>
          </a:p>
        </p:txBody>
      </p:sp>
    </p:spTree>
    <p:extLst>
      <p:ext uri="{BB962C8B-B14F-4D97-AF65-F5344CB8AC3E}">
        <p14:creationId xmlns:p14="http://schemas.microsoft.com/office/powerpoint/2010/main" val="16847350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DF5FA-EE6F-3436-105B-CE0042A5CC3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DB04C31-D3B5-6CCD-EDFA-D90EC0B4B0D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610176B-C604-29FA-2A74-FF443C5BA16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76DC447-3F1D-5312-B056-3271534FAB89}"/>
              </a:ext>
            </a:extLst>
          </p:cNvPr>
          <p:cNvSpPr>
            <a:spLocks noGrp="1"/>
          </p:cNvSpPr>
          <p:nvPr>
            <p:ph type="dt" sz="half" idx="10"/>
          </p:nvPr>
        </p:nvSpPr>
        <p:spPr/>
        <p:txBody>
          <a:bodyPr/>
          <a:lstStyle/>
          <a:p>
            <a:fld id="{06EF62C4-6FB5-44E4-A64F-B6DEFEEF744C}" type="datetime1">
              <a:rPr lang="en-US" smtClean="0"/>
              <a:t>11/2/2023</a:t>
            </a:fld>
            <a:endParaRPr lang="en-US"/>
          </a:p>
        </p:txBody>
      </p:sp>
      <p:sp>
        <p:nvSpPr>
          <p:cNvPr id="6" name="Footer Placeholder 5">
            <a:extLst>
              <a:ext uri="{FF2B5EF4-FFF2-40B4-BE49-F238E27FC236}">
                <a16:creationId xmlns:a16="http://schemas.microsoft.com/office/drawing/2014/main" id="{15648508-EE02-FDD5-2799-5BD1B43E6A2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89147AE-829F-8D2F-B7EE-EFD9C64576D7}"/>
              </a:ext>
            </a:extLst>
          </p:cNvPr>
          <p:cNvSpPr>
            <a:spLocks noGrp="1"/>
          </p:cNvSpPr>
          <p:nvPr>
            <p:ph type="sldNum" sz="quarter" idx="12"/>
          </p:nvPr>
        </p:nvSpPr>
        <p:spPr/>
        <p:txBody>
          <a:bodyPr/>
          <a:lstStyle/>
          <a:p>
            <a:fld id="{112DE4D6-D914-1F48-BCBF-85F2F79447BD}" type="slidenum">
              <a:rPr lang="en-US" smtClean="0"/>
              <a:t>‹#›</a:t>
            </a:fld>
            <a:endParaRPr lang="en-US"/>
          </a:p>
        </p:txBody>
      </p:sp>
    </p:spTree>
    <p:extLst>
      <p:ext uri="{BB962C8B-B14F-4D97-AF65-F5344CB8AC3E}">
        <p14:creationId xmlns:p14="http://schemas.microsoft.com/office/powerpoint/2010/main" val="10004123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D17991-3BEF-AD6B-47BF-8F4DD93CC77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DBF160D-529F-2ED4-6D02-B2C33B90E14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F34356-8A16-A13E-8D23-D71C31FD2F3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BCA98B3-CC13-1CB1-EDBC-3A90A9C8AA2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2DD52F3-7B3F-31F6-EB90-FF0E1C506A0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99B1351-2550-996F-8336-90A9BD47D2AA}"/>
              </a:ext>
            </a:extLst>
          </p:cNvPr>
          <p:cNvSpPr>
            <a:spLocks noGrp="1"/>
          </p:cNvSpPr>
          <p:nvPr>
            <p:ph type="dt" sz="half" idx="10"/>
          </p:nvPr>
        </p:nvSpPr>
        <p:spPr/>
        <p:txBody>
          <a:bodyPr/>
          <a:lstStyle/>
          <a:p>
            <a:fld id="{4677DC96-2F42-4C3D-A5C9-3C418A767E51}" type="datetime1">
              <a:rPr lang="en-US" smtClean="0"/>
              <a:t>11/2/2023</a:t>
            </a:fld>
            <a:endParaRPr lang="en-US"/>
          </a:p>
        </p:txBody>
      </p:sp>
      <p:sp>
        <p:nvSpPr>
          <p:cNvPr id="8" name="Footer Placeholder 7">
            <a:extLst>
              <a:ext uri="{FF2B5EF4-FFF2-40B4-BE49-F238E27FC236}">
                <a16:creationId xmlns:a16="http://schemas.microsoft.com/office/drawing/2014/main" id="{24143497-F94B-7ACE-10A3-B461EBB37C5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05720D7-A9EF-0D37-ADAF-1F07A1295116}"/>
              </a:ext>
            </a:extLst>
          </p:cNvPr>
          <p:cNvSpPr>
            <a:spLocks noGrp="1"/>
          </p:cNvSpPr>
          <p:nvPr>
            <p:ph type="sldNum" sz="quarter" idx="12"/>
          </p:nvPr>
        </p:nvSpPr>
        <p:spPr/>
        <p:txBody>
          <a:bodyPr/>
          <a:lstStyle/>
          <a:p>
            <a:fld id="{112DE4D6-D914-1F48-BCBF-85F2F79447BD}" type="slidenum">
              <a:rPr lang="en-US" smtClean="0"/>
              <a:t>‹#›</a:t>
            </a:fld>
            <a:endParaRPr lang="en-US"/>
          </a:p>
        </p:txBody>
      </p:sp>
    </p:spTree>
    <p:extLst>
      <p:ext uri="{BB962C8B-B14F-4D97-AF65-F5344CB8AC3E}">
        <p14:creationId xmlns:p14="http://schemas.microsoft.com/office/powerpoint/2010/main" val="1911666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0C77EB-FD25-7215-CAA1-558FD8769A3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015A3E2-3079-3168-08F0-90B1348AF6C1}"/>
              </a:ext>
            </a:extLst>
          </p:cNvPr>
          <p:cNvSpPr>
            <a:spLocks noGrp="1"/>
          </p:cNvSpPr>
          <p:nvPr>
            <p:ph type="dt" sz="half" idx="10"/>
          </p:nvPr>
        </p:nvSpPr>
        <p:spPr/>
        <p:txBody>
          <a:bodyPr/>
          <a:lstStyle/>
          <a:p>
            <a:fld id="{5F3B2209-E4E3-423D-9BD8-157AD03F2D13}" type="datetime1">
              <a:rPr lang="en-US" smtClean="0"/>
              <a:t>11/2/2023</a:t>
            </a:fld>
            <a:endParaRPr lang="en-US"/>
          </a:p>
        </p:txBody>
      </p:sp>
      <p:sp>
        <p:nvSpPr>
          <p:cNvPr id="4" name="Footer Placeholder 3">
            <a:extLst>
              <a:ext uri="{FF2B5EF4-FFF2-40B4-BE49-F238E27FC236}">
                <a16:creationId xmlns:a16="http://schemas.microsoft.com/office/drawing/2014/main" id="{D11B12A1-2D42-24F9-A34C-D5506471DBC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CF78860-6C54-A11A-87D5-1C5276160595}"/>
              </a:ext>
            </a:extLst>
          </p:cNvPr>
          <p:cNvSpPr>
            <a:spLocks noGrp="1"/>
          </p:cNvSpPr>
          <p:nvPr>
            <p:ph type="sldNum" sz="quarter" idx="12"/>
          </p:nvPr>
        </p:nvSpPr>
        <p:spPr/>
        <p:txBody>
          <a:bodyPr/>
          <a:lstStyle/>
          <a:p>
            <a:fld id="{112DE4D6-D914-1F48-BCBF-85F2F79447BD}" type="slidenum">
              <a:rPr lang="en-US" smtClean="0"/>
              <a:t>‹#›</a:t>
            </a:fld>
            <a:endParaRPr lang="en-US"/>
          </a:p>
        </p:txBody>
      </p:sp>
    </p:spTree>
    <p:extLst>
      <p:ext uri="{BB962C8B-B14F-4D97-AF65-F5344CB8AC3E}">
        <p14:creationId xmlns:p14="http://schemas.microsoft.com/office/powerpoint/2010/main" val="37741386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82F6900-0BAD-A2B2-70BA-04BDB0F668D7}"/>
              </a:ext>
            </a:extLst>
          </p:cNvPr>
          <p:cNvSpPr>
            <a:spLocks noGrp="1"/>
          </p:cNvSpPr>
          <p:nvPr>
            <p:ph type="dt" sz="half" idx="10"/>
          </p:nvPr>
        </p:nvSpPr>
        <p:spPr/>
        <p:txBody>
          <a:bodyPr/>
          <a:lstStyle/>
          <a:p>
            <a:fld id="{3D09D936-E676-4172-86B5-C9C0DBBD8ACE}" type="datetime1">
              <a:rPr lang="en-US" smtClean="0"/>
              <a:t>11/2/2023</a:t>
            </a:fld>
            <a:endParaRPr lang="en-US"/>
          </a:p>
        </p:txBody>
      </p:sp>
      <p:sp>
        <p:nvSpPr>
          <p:cNvPr id="3" name="Footer Placeholder 2">
            <a:extLst>
              <a:ext uri="{FF2B5EF4-FFF2-40B4-BE49-F238E27FC236}">
                <a16:creationId xmlns:a16="http://schemas.microsoft.com/office/drawing/2014/main" id="{4A0BF3F4-3F62-7679-E09D-0CA58D1C65E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97AA54D-E143-F81D-E3A0-0B80CAFE9627}"/>
              </a:ext>
            </a:extLst>
          </p:cNvPr>
          <p:cNvSpPr>
            <a:spLocks noGrp="1"/>
          </p:cNvSpPr>
          <p:nvPr>
            <p:ph type="sldNum" sz="quarter" idx="12"/>
          </p:nvPr>
        </p:nvSpPr>
        <p:spPr/>
        <p:txBody>
          <a:bodyPr/>
          <a:lstStyle/>
          <a:p>
            <a:fld id="{112DE4D6-D914-1F48-BCBF-85F2F79447BD}" type="slidenum">
              <a:rPr lang="en-US" smtClean="0"/>
              <a:t>‹#›</a:t>
            </a:fld>
            <a:endParaRPr lang="en-US"/>
          </a:p>
        </p:txBody>
      </p:sp>
    </p:spTree>
    <p:extLst>
      <p:ext uri="{BB962C8B-B14F-4D97-AF65-F5344CB8AC3E}">
        <p14:creationId xmlns:p14="http://schemas.microsoft.com/office/powerpoint/2010/main" val="40648210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D7D5BA-1EAB-EEFE-BD58-0B568C8D8A1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BB7C96B-B8EB-2980-9244-B48B5532849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47BDAC2-DA46-44AC-8736-230BB2C706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485E243-8779-8D64-21BC-F71D76F87027}"/>
              </a:ext>
            </a:extLst>
          </p:cNvPr>
          <p:cNvSpPr>
            <a:spLocks noGrp="1"/>
          </p:cNvSpPr>
          <p:nvPr>
            <p:ph type="dt" sz="half" idx="10"/>
          </p:nvPr>
        </p:nvSpPr>
        <p:spPr/>
        <p:txBody>
          <a:bodyPr/>
          <a:lstStyle/>
          <a:p>
            <a:fld id="{4662405C-FD5E-4C27-810D-6E630B07A33B}" type="datetime1">
              <a:rPr lang="en-US" smtClean="0"/>
              <a:t>11/2/2023</a:t>
            </a:fld>
            <a:endParaRPr lang="en-US"/>
          </a:p>
        </p:txBody>
      </p:sp>
      <p:sp>
        <p:nvSpPr>
          <p:cNvPr id="6" name="Footer Placeholder 5">
            <a:extLst>
              <a:ext uri="{FF2B5EF4-FFF2-40B4-BE49-F238E27FC236}">
                <a16:creationId xmlns:a16="http://schemas.microsoft.com/office/drawing/2014/main" id="{40C7ED3F-EE02-71C4-F585-EF8B3467204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66CB9B5-9289-CCF6-38BC-172A5CC0BFA5}"/>
              </a:ext>
            </a:extLst>
          </p:cNvPr>
          <p:cNvSpPr>
            <a:spLocks noGrp="1"/>
          </p:cNvSpPr>
          <p:nvPr>
            <p:ph type="sldNum" sz="quarter" idx="12"/>
          </p:nvPr>
        </p:nvSpPr>
        <p:spPr/>
        <p:txBody>
          <a:bodyPr/>
          <a:lstStyle/>
          <a:p>
            <a:fld id="{112DE4D6-D914-1F48-BCBF-85F2F79447BD}" type="slidenum">
              <a:rPr lang="en-US" smtClean="0"/>
              <a:t>‹#›</a:t>
            </a:fld>
            <a:endParaRPr lang="en-US"/>
          </a:p>
        </p:txBody>
      </p:sp>
    </p:spTree>
    <p:extLst>
      <p:ext uri="{BB962C8B-B14F-4D97-AF65-F5344CB8AC3E}">
        <p14:creationId xmlns:p14="http://schemas.microsoft.com/office/powerpoint/2010/main" val="31971774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AB1932-F4BF-BDBD-27E6-CEB08DCBF84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5B3DD2F-486D-A236-22F6-ADDBA3B38B0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96EB0EF-91BA-F82A-112F-7752380169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CEBBE0C-1C52-A41E-09EF-3EE7A5413C0B}"/>
              </a:ext>
            </a:extLst>
          </p:cNvPr>
          <p:cNvSpPr>
            <a:spLocks noGrp="1"/>
          </p:cNvSpPr>
          <p:nvPr>
            <p:ph type="dt" sz="half" idx="10"/>
          </p:nvPr>
        </p:nvSpPr>
        <p:spPr/>
        <p:txBody>
          <a:bodyPr/>
          <a:lstStyle/>
          <a:p>
            <a:fld id="{44ECE919-CED9-40AE-B36D-A21F9B8B3968}" type="datetime1">
              <a:rPr lang="en-US" smtClean="0"/>
              <a:t>11/2/2023</a:t>
            </a:fld>
            <a:endParaRPr lang="en-US"/>
          </a:p>
        </p:txBody>
      </p:sp>
      <p:sp>
        <p:nvSpPr>
          <p:cNvPr id="6" name="Footer Placeholder 5">
            <a:extLst>
              <a:ext uri="{FF2B5EF4-FFF2-40B4-BE49-F238E27FC236}">
                <a16:creationId xmlns:a16="http://schemas.microsoft.com/office/drawing/2014/main" id="{D7A4B088-D767-D27A-EFD3-5245F3EE756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02D325F-A9EA-5B76-1BAA-EE4B243F39D9}"/>
              </a:ext>
            </a:extLst>
          </p:cNvPr>
          <p:cNvSpPr>
            <a:spLocks noGrp="1"/>
          </p:cNvSpPr>
          <p:nvPr>
            <p:ph type="sldNum" sz="quarter" idx="12"/>
          </p:nvPr>
        </p:nvSpPr>
        <p:spPr/>
        <p:txBody>
          <a:bodyPr/>
          <a:lstStyle/>
          <a:p>
            <a:fld id="{112DE4D6-D914-1F48-BCBF-85F2F79447BD}" type="slidenum">
              <a:rPr lang="en-US" smtClean="0"/>
              <a:t>‹#›</a:t>
            </a:fld>
            <a:endParaRPr lang="en-US"/>
          </a:p>
        </p:txBody>
      </p:sp>
    </p:spTree>
    <p:extLst>
      <p:ext uri="{BB962C8B-B14F-4D97-AF65-F5344CB8AC3E}">
        <p14:creationId xmlns:p14="http://schemas.microsoft.com/office/powerpoint/2010/main" val="23688750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3877529-4B56-5847-702A-0E72E0460A1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FA59F05-6A07-63BD-153F-9B5818970E2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D521B49-15B2-F0E6-B0D5-3C8C4314866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E57AFB-307C-4951-BF42-8E9C4593471D}" type="datetime1">
              <a:rPr lang="en-US" smtClean="0"/>
              <a:t>11/2/2023</a:t>
            </a:fld>
            <a:endParaRPr lang="en-US"/>
          </a:p>
        </p:txBody>
      </p:sp>
      <p:sp>
        <p:nvSpPr>
          <p:cNvPr id="5" name="Footer Placeholder 4">
            <a:extLst>
              <a:ext uri="{FF2B5EF4-FFF2-40B4-BE49-F238E27FC236}">
                <a16:creationId xmlns:a16="http://schemas.microsoft.com/office/drawing/2014/main" id="{118D3EB3-7852-B538-16F0-84D5E60109E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07C5EDD-4446-0DBF-4742-9C4D186014D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2DE4D6-D914-1F48-BCBF-85F2F79447BD}" type="slidenum">
              <a:rPr lang="en-US" smtClean="0"/>
              <a:t>‹#›</a:t>
            </a:fld>
            <a:endParaRPr lang="en-US"/>
          </a:p>
        </p:txBody>
      </p:sp>
    </p:spTree>
    <p:extLst>
      <p:ext uri="{BB962C8B-B14F-4D97-AF65-F5344CB8AC3E}">
        <p14:creationId xmlns:p14="http://schemas.microsoft.com/office/powerpoint/2010/main" val="2739033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s://ocw.mit.edu/terms" TargetMode="External"/><Relationship Id="rId2" Type="http://schemas.openxmlformats.org/officeDocument/2006/relationships/hyperlink" Target="https://ocw.mit.edu/"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424238-436E-4E3F-C92C-E6F88DADFD49}"/>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52FE0D53-E865-9891-080D-32328B8C8CD9}"/>
              </a:ext>
            </a:extLst>
          </p:cNvPr>
          <p:cNvSpPr>
            <a:spLocks noGrp="1"/>
          </p:cNvSpPr>
          <p:nvPr>
            <p:ph idx="1"/>
          </p:nvPr>
        </p:nvSpPr>
        <p:spPr/>
        <p:txBody>
          <a:bodyPr>
            <a:normAutofit/>
          </a:bodyPr>
          <a:lstStyle/>
          <a:p>
            <a:pPr marL="0" indent="0" algn="ctr">
              <a:buNone/>
            </a:pPr>
            <a:r>
              <a:rPr lang="en-US" sz="4400" dirty="0" smtClean="0"/>
              <a:t>24.S95 Linguistics in K–12 Education</a:t>
            </a:r>
          </a:p>
          <a:p>
            <a:pPr marL="0" indent="0" algn="ctr">
              <a:buNone/>
            </a:pPr>
            <a:endParaRPr lang="en-US" sz="4400" dirty="0"/>
          </a:p>
          <a:p>
            <a:pPr marL="0" indent="0" algn="ctr">
              <a:buNone/>
            </a:pPr>
            <a:r>
              <a:rPr lang="en-US" dirty="0" smtClean="0"/>
              <a:t>Session 3</a:t>
            </a:r>
            <a:r>
              <a:rPr lang="en-US" dirty="0"/>
              <a:t>: Introductory Linguistics: Desired Results | </a:t>
            </a:r>
            <a:r>
              <a:rPr lang="en-US" dirty="0" err="1"/>
              <a:t>UbD</a:t>
            </a:r>
            <a:r>
              <a:rPr lang="en-US" dirty="0"/>
              <a:t>, continued</a:t>
            </a:r>
            <a:endParaRPr lang="en-US" dirty="0" smtClean="0"/>
          </a:p>
        </p:txBody>
      </p:sp>
      <p:sp>
        <p:nvSpPr>
          <p:cNvPr id="4" name="Slide Number Placeholder 3"/>
          <p:cNvSpPr>
            <a:spLocks noGrp="1"/>
          </p:cNvSpPr>
          <p:nvPr>
            <p:ph type="sldNum" sz="quarter" idx="12"/>
          </p:nvPr>
        </p:nvSpPr>
        <p:spPr/>
        <p:txBody>
          <a:bodyPr/>
          <a:lstStyle/>
          <a:p>
            <a:fld id="{112DE4D6-D914-1F48-BCBF-85F2F79447BD}" type="slidenum">
              <a:rPr lang="en-US" smtClean="0"/>
              <a:t>1</a:t>
            </a:fld>
            <a:endParaRPr lang="en-US"/>
          </a:p>
        </p:txBody>
      </p:sp>
    </p:spTree>
    <p:extLst>
      <p:ext uri="{BB962C8B-B14F-4D97-AF65-F5344CB8AC3E}">
        <p14:creationId xmlns:p14="http://schemas.microsoft.com/office/powerpoint/2010/main" val="10221780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a:t>MIT </a:t>
            </a:r>
            <a:r>
              <a:rPr lang="en-US" dirty="0" err="1"/>
              <a:t>OpenCourseWare</a:t>
            </a:r>
            <a:r>
              <a:rPr lang="en-US" dirty="0"/>
              <a:t> </a:t>
            </a:r>
          </a:p>
          <a:p>
            <a:pPr marL="0" indent="0">
              <a:buNone/>
            </a:pPr>
            <a:r>
              <a:rPr lang="en-US" u="sng" dirty="0">
                <a:solidFill>
                  <a:srgbClr val="0070C0"/>
                </a:solidFill>
                <a:hlinkClick r:id="rId2"/>
              </a:rPr>
              <a:t>https://ocw.mit.edu</a:t>
            </a:r>
            <a:r>
              <a:rPr lang="en-US" u="sng" dirty="0"/>
              <a:t> </a:t>
            </a:r>
            <a:endParaRPr lang="en-US" dirty="0"/>
          </a:p>
          <a:p>
            <a:pPr marL="0" indent="0">
              <a:buNone/>
            </a:pPr>
            <a:endParaRPr lang="en-US" dirty="0" smtClean="0"/>
          </a:p>
          <a:p>
            <a:pPr marL="0" indent="0">
              <a:buNone/>
            </a:pPr>
            <a:r>
              <a:rPr lang="en-US" dirty="0" smtClean="0"/>
              <a:t>24.S95 Linguistics in K</a:t>
            </a:r>
            <a:r>
              <a:rPr lang="en-US" dirty="0"/>
              <a:t>–</a:t>
            </a:r>
            <a:r>
              <a:rPr lang="en-US" dirty="0" smtClean="0"/>
              <a:t>12 Education, </a:t>
            </a:r>
            <a:r>
              <a:rPr lang="en-US" dirty="0"/>
              <a:t>Spring </a:t>
            </a:r>
            <a:r>
              <a:rPr lang="en-US" dirty="0" smtClean="0"/>
              <a:t>2023 </a:t>
            </a:r>
          </a:p>
          <a:p>
            <a:pPr marL="0" indent="0">
              <a:buNone/>
            </a:pPr>
            <a:endParaRPr lang="en-US" dirty="0"/>
          </a:p>
          <a:p>
            <a:pPr marL="0" indent="0">
              <a:buNone/>
            </a:pPr>
            <a:r>
              <a:rPr lang="en-US" dirty="0" smtClean="0"/>
              <a:t>For </a:t>
            </a:r>
            <a:r>
              <a:rPr lang="en-US" dirty="0"/>
              <a:t>more information about citing these materials or our Terms of Use, visit </a:t>
            </a:r>
            <a:r>
              <a:rPr lang="en-US" u="sng" dirty="0">
                <a:solidFill>
                  <a:srgbClr val="0070C0"/>
                </a:solidFill>
                <a:hlinkClick r:id="rId3"/>
              </a:rPr>
              <a:t>https://ocw.mit.edu/terms</a:t>
            </a:r>
            <a:r>
              <a:rPr lang="en-US" dirty="0"/>
              <a:t>.</a:t>
            </a:r>
            <a:endParaRPr lang="en-US" dirty="0"/>
          </a:p>
        </p:txBody>
      </p:sp>
      <p:sp>
        <p:nvSpPr>
          <p:cNvPr id="4" name="Slide Number Placeholder 3"/>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39214939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0C2ECE-94B3-C252-C13C-BEFF5D365416}"/>
              </a:ext>
            </a:extLst>
          </p:cNvPr>
          <p:cNvSpPr>
            <a:spLocks noGrp="1"/>
          </p:cNvSpPr>
          <p:nvPr>
            <p:ph type="title"/>
          </p:nvPr>
        </p:nvSpPr>
        <p:spPr/>
        <p:txBody>
          <a:bodyPr/>
          <a:lstStyle/>
          <a:p>
            <a:r>
              <a:rPr lang="en-US" dirty="0"/>
              <a:t>Plan for </a:t>
            </a:r>
            <a:r>
              <a:rPr lang="en-US" dirty="0" smtClean="0"/>
              <a:t>today:</a:t>
            </a:r>
            <a:endParaRPr lang="en-US" dirty="0"/>
          </a:p>
        </p:txBody>
      </p:sp>
      <p:sp>
        <p:nvSpPr>
          <p:cNvPr id="3" name="Content Placeholder 2">
            <a:extLst>
              <a:ext uri="{FF2B5EF4-FFF2-40B4-BE49-F238E27FC236}">
                <a16:creationId xmlns:a16="http://schemas.microsoft.com/office/drawing/2014/main" id="{571C027B-49D9-FEAC-CF43-54F579BC2184}"/>
              </a:ext>
            </a:extLst>
          </p:cNvPr>
          <p:cNvSpPr>
            <a:spLocks noGrp="1"/>
          </p:cNvSpPr>
          <p:nvPr>
            <p:ph idx="1"/>
          </p:nvPr>
        </p:nvSpPr>
        <p:spPr/>
        <p:txBody>
          <a:bodyPr>
            <a:normAutofit lnSpcReduction="10000"/>
          </a:bodyPr>
          <a:lstStyle/>
          <a:p>
            <a:pPr>
              <a:lnSpc>
                <a:spcPct val="110000"/>
              </a:lnSpc>
            </a:pPr>
            <a:r>
              <a:rPr lang="en-US" dirty="0"/>
              <a:t>Spring Spark check-in</a:t>
            </a:r>
          </a:p>
          <a:p>
            <a:pPr>
              <a:lnSpc>
                <a:spcPct val="110000"/>
              </a:lnSpc>
            </a:pPr>
            <a:r>
              <a:rPr lang="en-US" dirty="0"/>
              <a:t>Discuss essential questions, Larson 2023, and Spring et al. 2000</a:t>
            </a:r>
          </a:p>
          <a:p>
            <a:pPr>
              <a:lnSpc>
                <a:spcPct val="110000"/>
              </a:lnSpc>
            </a:pPr>
            <a:r>
              <a:rPr lang="en-US" dirty="0"/>
              <a:t>Consider some introductory linguistics materials</a:t>
            </a:r>
          </a:p>
          <a:p>
            <a:pPr>
              <a:lnSpc>
                <a:spcPct val="110000"/>
              </a:lnSpc>
            </a:pPr>
            <a:r>
              <a:rPr lang="en-US" dirty="0"/>
              <a:t>3:15-3:30 Break</a:t>
            </a:r>
          </a:p>
          <a:p>
            <a:pPr>
              <a:lnSpc>
                <a:spcPct val="110000"/>
              </a:lnSpc>
            </a:pPr>
            <a:r>
              <a:rPr lang="en-US" dirty="0"/>
              <a:t>Continue work on sketch for Spring Spark course, sharpening Stage 1 and moving on to Stage 2 and Stage 3</a:t>
            </a:r>
          </a:p>
          <a:p>
            <a:pPr>
              <a:lnSpc>
                <a:spcPct val="110000"/>
              </a:lnSpc>
            </a:pPr>
            <a:r>
              <a:rPr lang="en-US" dirty="0"/>
              <a:t>Partnerships with teachers</a:t>
            </a:r>
          </a:p>
          <a:p>
            <a:pPr>
              <a:lnSpc>
                <a:spcPct val="110000"/>
              </a:lnSpc>
            </a:pPr>
            <a:r>
              <a:rPr lang="en-US" dirty="0"/>
              <a:t>Wrap up</a:t>
            </a:r>
          </a:p>
        </p:txBody>
      </p:sp>
      <p:sp>
        <p:nvSpPr>
          <p:cNvPr id="4" name="Slide Number Placeholder 3"/>
          <p:cNvSpPr>
            <a:spLocks noGrp="1"/>
          </p:cNvSpPr>
          <p:nvPr>
            <p:ph type="sldNum" sz="quarter" idx="12"/>
          </p:nvPr>
        </p:nvSpPr>
        <p:spPr/>
        <p:txBody>
          <a:bodyPr/>
          <a:lstStyle/>
          <a:p>
            <a:fld id="{112DE4D6-D914-1F48-BCBF-85F2F79447BD}" type="slidenum">
              <a:rPr lang="en-US" smtClean="0"/>
              <a:t>2</a:t>
            </a:fld>
            <a:endParaRPr lang="en-US"/>
          </a:p>
        </p:txBody>
      </p:sp>
    </p:spTree>
    <p:extLst>
      <p:ext uri="{BB962C8B-B14F-4D97-AF65-F5344CB8AC3E}">
        <p14:creationId xmlns:p14="http://schemas.microsoft.com/office/powerpoint/2010/main" val="4786831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C34628-E986-896F-D7A0-98AF7F13C6C0}"/>
              </a:ext>
            </a:extLst>
          </p:cNvPr>
          <p:cNvSpPr>
            <a:spLocks noGrp="1"/>
          </p:cNvSpPr>
          <p:nvPr>
            <p:ph type="title"/>
          </p:nvPr>
        </p:nvSpPr>
        <p:spPr/>
        <p:txBody>
          <a:bodyPr/>
          <a:lstStyle/>
          <a:p>
            <a:r>
              <a:rPr lang="en-US" dirty="0"/>
              <a:t>Essential Questions/Understandings</a:t>
            </a:r>
          </a:p>
        </p:txBody>
      </p:sp>
      <p:sp>
        <p:nvSpPr>
          <p:cNvPr id="3" name="Content Placeholder 2">
            <a:extLst>
              <a:ext uri="{FF2B5EF4-FFF2-40B4-BE49-F238E27FC236}">
                <a16:creationId xmlns:a16="http://schemas.microsoft.com/office/drawing/2014/main" id="{794C4378-37F7-ED95-D888-3ADCCD4A9205}"/>
              </a:ext>
            </a:extLst>
          </p:cNvPr>
          <p:cNvSpPr>
            <a:spLocks noGrp="1"/>
          </p:cNvSpPr>
          <p:nvPr>
            <p:ph idx="1"/>
          </p:nvPr>
        </p:nvSpPr>
        <p:spPr/>
        <p:txBody>
          <a:bodyPr/>
          <a:lstStyle/>
          <a:p>
            <a:r>
              <a:rPr lang="en-US" dirty="0"/>
              <a:t>What are the essential questions of linguistics?</a:t>
            </a:r>
          </a:p>
          <a:p>
            <a:r>
              <a:rPr lang="en-US" dirty="0"/>
              <a:t>What essential questions would you want students to take away with them from an introductory course?</a:t>
            </a:r>
          </a:p>
        </p:txBody>
      </p:sp>
      <p:sp>
        <p:nvSpPr>
          <p:cNvPr id="4" name="Slide Number Placeholder 3"/>
          <p:cNvSpPr>
            <a:spLocks noGrp="1"/>
          </p:cNvSpPr>
          <p:nvPr>
            <p:ph type="sldNum" sz="quarter" idx="12"/>
          </p:nvPr>
        </p:nvSpPr>
        <p:spPr/>
        <p:txBody>
          <a:bodyPr/>
          <a:lstStyle/>
          <a:p>
            <a:fld id="{112DE4D6-D914-1F48-BCBF-85F2F79447BD}" type="slidenum">
              <a:rPr lang="en-US" smtClean="0"/>
              <a:t>3</a:t>
            </a:fld>
            <a:endParaRPr lang="en-US"/>
          </a:p>
        </p:txBody>
      </p:sp>
    </p:spTree>
    <p:extLst>
      <p:ext uri="{BB962C8B-B14F-4D97-AF65-F5344CB8AC3E}">
        <p14:creationId xmlns:p14="http://schemas.microsoft.com/office/powerpoint/2010/main" val="24367671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C34628-E986-896F-D7A0-98AF7F13C6C0}"/>
              </a:ext>
            </a:extLst>
          </p:cNvPr>
          <p:cNvSpPr>
            <a:spLocks noGrp="1"/>
          </p:cNvSpPr>
          <p:nvPr>
            <p:ph type="title"/>
          </p:nvPr>
        </p:nvSpPr>
        <p:spPr/>
        <p:txBody>
          <a:bodyPr/>
          <a:lstStyle/>
          <a:p>
            <a:r>
              <a:rPr lang="en-US" dirty="0"/>
              <a:t>Essential Questions/Understandings</a:t>
            </a:r>
          </a:p>
        </p:txBody>
      </p:sp>
      <p:sp>
        <p:nvSpPr>
          <p:cNvPr id="3" name="Content Placeholder 2">
            <a:extLst>
              <a:ext uri="{FF2B5EF4-FFF2-40B4-BE49-F238E27FC236}">
                <a16:creationId xmlns:a16="http://schemas.microsoft.com/office/drawing/2014/main" id="{794C4378-37F7-ED95-D888-3ADCCD4A9205}"/>
              </a:ext>
            </a:extLst>
          </p:cNvPr>
          <p:cNvSpPr>
            <a:spLocks noGrp="1"/>
          </p:cNvSpPr>
          <p:nvPr>
            <p:ph idx="1"/>
          </p:nvPr>
        </p:nvSpPr>
        <p:spPr/>
        <p:txBody>
          <a:bodyPr/>
          <a:lstStyle/>
          <a:p>
            <a:r>
              <a:rPr lang="en-US" dirty="0"/>
              <a:t>What are the essential questions of linguistics?</a:t>
            </a:r>
          </a:p>
          <a:p>
            <a:r>
              <a:rPr lang="en-US" dirty="0"/>
              <a:t>What essential questions would you want students to take away with them from an introductory course?</a:t>
            </a:r>
          </a:p>
          <a:p>
            <a:r>
              <a:rPr lang="en-US" dirty="0"/>
              <a:t>Were your initial reflections mirrored or challenged by Larson 2023 or Spring et al. 2000?</a:t>
            </a:r>
          </a:p>
        </p:txBody>
      </p:sp>
      <p:sp>
        <p:nvSpPr>
          <p:cNvPr id="4" name="Slide Number Placeholder 3"/>
          <p:cNvSpPr>
            <a:spLocks noGrp="1"/>
          </p:cNvSpPr>
          <p:nvPr>
            <p:ph type="sldNum" sz="quarter" idx="12"/>
          </p:nvPr>
        </p:nvSpPr>
        <p:spPr/>
        <p:txBody>
          <a:bodyPr/>
          <a:lstStyle/>
          <a:p>
            <a:fld id="{112DE4D6-D914-1F48-BCBF-85F2F79447BD}" type="slidenum">
              <a:rPr lang="en-US" smtClean="0"/>
              <a:t>4</a:t>
            </a:fld>
            <a:endParaRPr lang="en-US"/>
          </a:p>
        </p:txBody>
      </p:sp>
    </p:spTree>
    <p:extLst>
      <p:ext uri="{BB962C8B-B14F-4D97-AF65-F5344CB8AC3E}">
        <p14:creationId xmlns:p14="http://schemas.microsoft.com/office/powerpoint/2010/main" val="30932385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39B7F-60FC-759B-1DA6-32B3CF7C3720}"/>
              </a:ext>
            </a:extLst>
          </p:cNvPr>
          <p:cNvSpPr>
            <a:spLocks noGrp="1"/>
          </p:cNvSpPr>
          <p:nvPr>
            <p:ph type="title"/>
          </p:nvPr>
        </p:nvSpPr>
        <p:spPr/>
        <p:txBody>
          <a:bodyPr/>
          <a:lstStyle/>
          <a:p>
            <a:r>
              <a:rPr lang="en-US" dirty="0"/>
              <a:t>Looking at introductory linguistics texts</a:t>
            </a:r>
          </a:p>
        </p:txBody>
      </p:sp>
      <p:sp>
        <p:nvSpPr>
          <p:cNvPr id="3" name="Content Placeholder 2">
            <a:extLst>
              <a:ext uri="{FF2B5EF4-FFF2-40B4-BE49-F238E27FC236}">
                <a16:creationId xmlns:a16="http://schemas.microsoft.com/office/drawing/2014/main" id="{06D24A80-C80D-BB2E-11E1-06C144C9B74E}"/>
              </a:ext>
            </a:extLst>
          </p:cNvPr>
          <p:cNvSpPr>
            <a:spLocks noGrp="1"/>
          </p:cNvSpPr>
          <p:nvPr>
            <p:ph idx="1"/>
          </p:nvPr>
        </p:nvSpPr>
        <p:spPr/>
        <p:txBody>
          <a:bodyPr/>
          <a:lstStyle/>
          <a:p>
            <a:r>
              <a:rPr lang="en-US" dirty="0"/>
              <a:t>What questions can we ask about these texts?</a:t>
            </a:r>
          </a:p>
          <a:p>
            <a:r>
              <a:rPr lang="en-US" dirty="0"/>
              <a:t>How would Larson 2023 or spring et al. 2000 approach these texts?</a:t>
            </a:r>
          </a:p>
        </p:txBody>
      </p:sp>
      <p:sp>
        <p:nvSpPr>
          <p:cNvPr id="4" name="Slide Number Placeholder 3"/>
          <p:cNvSpPr>
            <a:spLocks noGrp="1"/>
          </p:cNvSpPr>
          <p:nvPr>
            <p:ph type="sldNum" sz="quarter" idx="12"/>
          </p:nvPr>
        </p:nvSpPr>
        <p:spPr/>
        <p:txBody>
          <a:bodyPr/>
          <a:lstStyle/>
          <a:p>
            <a:fld id="{112DE4D6-D914-1F48-BCBF-85F2F79447BD}" type="slidenum">
              <a:rPr lang="en-US" smtClean="0"/>
              <a:t>5</a:t>
            </a:fld>
            <a:endParaRPr lang="en-US"/>
          </a:p>
        </p:txBody>
      </p:sp>
    </p:spTree>
    <p:extLst>
      <p:ext uri="{BB962C8B-B14F-4D97-AF65-F5344CB8AC3E}">
        <p14:creationId xmlns:p14="http://schemas.microsoft.com/office/powerpoint/2010/main" val="6292744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3D82DA-F128-756A-9061-96D8A919BFC4}"/>
              </a:ext>
            </a:extLst>
          </p:cNvPr>
          <p:cNvSpPr>
            <a:spLocks noGrp="1"/>
          </p:cNvSpPr>
          <p:nvPr>
            <p:ph type="title"/>
          </p:nvPr>
        </p:nvSpPr>
        <p:spPr/>
        <p:txBody>
          <a:bodyPr>
            <a:normAutofit/>
          </a:bodyPr>
          <a:lstStyle/>
          <a:p>
            <a:r>
              <a:rPr lang="en-US" dirty="0"/>
              <a:t>Spring Spark</a:t>
            </a:r>
          </a:p>
        </p:txBody>
      </p:sp>
      <p:sp>
        <p:nvSpPr>
          <p:cNvPr id="3" name="Subtitle 2">
            <a:extLst>
              <a:ext uri="{FF2B5EF4-FFF2-40B4-BE49-F238E27FC236}">
                <a16:creationId xmlns:a16="http://schemas.microsoft.com/office/drawing/2014/main" id="{7108C3A5-F012-E82C-046A-1B228DB27678}"/>
              </a:ext>
            </a:extLst>
          </p:cNvPr>
          <p:cNvSpPr>
            <a:spLocks noGrp="1"/>
          </p:cNvSpPr>
          <p:nvPr>
            <p:ph idx="1"/>
          </p:nvPr>
        </p:nvSpPr>
        <p:spPr/>
        <p:txBody>
          <a:bodyPr>
            <a:normAutofit fontScale="62500" lnSpcReduction="20000"/>
          </a:bodyPr>
          <a:lstStyle/>
          <a:p>
            <a:pPr marL="0" indent="0" algn="l">
              <a:lnSpc>
                <a:spcPct val="120000"/>
              </a:lnSpc>
              <a:buNone/>
            </a:pPr>
            <a:r>
              <a:rPr lang="en-US" sz="4000" b="1" dirty="0"/>
              <a:t>Linguistics: The Science of Language</a:t>
            </a:r>
          </a:p>
          <a:p>
            <a:pPr marL="0" indent="0" algn="l">
              <a:lnSpc>
                <a:spcPct val="120000"/>
              </a:lnSpc>
              <a:buNone/>
            </a:pPr>
            <a:r>
              <a:rPr lang="en-US" sz="4000" dirty="0"/>
              <a:t>Did you know that language, like all natural phenomena, can be observed and investigated in a scientific way? What is unique about language is that everyone has their own personal and infinite data set living inside their brain. Learn to examine that data the way a linguist would, and puzzle over things that you may not realize you know about the language that you use every day. Learn how linguistics, the science of language, relates to your world and what you're interested in.</a:t>
            </a:r>
          </a:p>
          <a:p>
            <a:pPr marL="0" indent="0" algn="l">
              <a:lnSpc>
                <a:spcPct val="120000"/>
              </a:lnSpc>
              <a:buNone/>
            </a:pPr>
            <a:r>
              <a:rPr lang="en-US" sz="4000" dirty="0"/>
              <a:t>Sat., March 18 after 1 pm; two 50-minute sections of 20 students, grades 7 &amp; 8</a:t>
            </a:r>
          </a:p>
        </p:txBody>
      </p:sp>
      <p:sp>
        <p:nvSpPr>
          <p:cNvPr id="4" name="Slide Number Placeholder 3"/>
          <p:cNvSpPr>
            <a:spLocks noGrp="1"/>
          </p:cNvSpPr>
          <p:nvPr>
            <p:ph type="sldNum" sz="quarter" idx="12"/>
          </p:nvPr>
        </p:nvSpPr>
        <p:spPr/>
        <p:txBody>
          <a:bodyPr/>
          <a:lstStyle/>
          <a:p>
            <a:fld id="{112DE4D6-D914-1F48-BCBF-85F2F79447BD}" type="slidenum">
              <a:rPr lang="en-US" smtClean="0"/>
              <a:t>6</a:t>
            </a:fld>
            <a:endParaRPr lang="en-US"/>
          </a:p>
        </p:txBody>
      </p:sp>
    </p:spTree>
    <p:extLst>
      <p:ext uri="{BB962C8B-B14F-4D97-AF65-F5344CB8AC3E}">
        <p14:creationId xmlns:p14="http://schemas.microsoft.com/office/powerpoint/2010/main" val="34934283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331F64-E8CE-C16E-DA4C-6C4457C11B96}"/>
              </a:ext>
            </a:extLst>
          </p:cNvPr>
          <p:cNvSpPr>
            <a:spLocks noGrp="1"/>
          </p:cNvSpPr>
          <p:nvPr>
            <p:ph type="title"/>
          </p:nvPr>
        </p:nvSpPr>
        <p:spPr/>
        <p:txBody>
          <a:bodyPr/>
          <a:lstStyle/>
          <a:p>
            <a:r>
              <a:rPr lang="en-US" dirty="0"/>
              <a:t>Back to </a:t>
            </a:r>
            <a:r>
              <a:rPr lang="en-US" dirty="0" err="1"/>
              <a:t>UbD</a:t>
            </a:r>
            <a:r>
              <a:rPr lang="en-US" dirty="0"/>
              <a:t>: The Simple Stages Template</a:t>
            </a:r>
          </a:p>
        </p:txBody>
      </p:sp>
      <p:sp>
        <p:nvSpPr>
          <p:cNvPr id="3" name="Content Placeholder 2">
            <a:extLst>
              <a:ext uri="{FF2B5EF4-FFF2-40B4-BE49-F238E27FC236}">
                <a16:creationId xmlns:a16="http://schemas.microsoft.com/office/drawing/2014/main" id="{64176E2B-119B-CF69-A5EE-8C9A37CA229F}"/>
              </a:ext>
            </a:extLst>
          </p:cNvPr>
          <p:cNvSpPr>
            <a:spLocks noGrp="1"/>
          </p:cNvSpPr>
          <p:nvPr>
            <p:ph idx="1"/>
          </p:nvPr>
        </p:nvSpPr>
        <p:spPr/>
        <p:txBody>
          <a:bodyPr>
            <a:normAutofit lnSpcReduction="10000"/>
          </a:bodyPr>
          <a:lstStyle/>
          <a:p>
            <a:pPr marL="0" indent="0">
              <a:lnSpc>
                <a:spcPct val="100000"/>
              </a:lnSpc>
              <a:buNone/>
            </a:pPr>
            <a:r>
              <a:rPr lang="en-US" b="1" dirty="0"/>
              <a:t>Stage 1 – Desired Results: </a:t>
            </a:r>
            <a:r>
              <a:rPr lang="en-US" dirty="0"/>
              <a:t>What should students learn as a result of this unit?</a:t>
            </a:r>
          </a:p>
          <a:p>
            <a:pPr marL="0" indent="0">
              <a:lnSpc>
                <a:spcPct val="100000"/>
              </a:lnSpc>
              <a:buNone/>
            </a:pPr>
            <a:r>
              <a:rPr lang="en-US" b="1" dirty="0"/>
              <a:t>Stage 2 – Evidence: </a:t>
            </a:r>
            <a:r>
              <a:rPr lang="en-US" dirty="0"/>
              <a:t>What evidence will show that students have met the Stage 1 goals?</a:t>
            </a:r>
          </a:p>
          <a:p>
            <a:pPr marL="0" indent="0">
              <a:lnSpc>
                <a:spcPct val="100000"/>
              </a:lnSpc>
              <a:buNone/>
            </a:pPr>
            <a:r>
              <a:rPr lang="en-US" b="1" dirty="0"/>
              <a:t>Stage 3 – Learning Plan: </a:t>
            </a:r>
            <a:r>
              <a:rPr lang="en-US" dirty="0"/>
              <a:t>What key learning events will help students reach the goals and be successful on the assessments?</a:t>
            </a:r>
          </a:p>
          <a:p>
            <a:pPr marL="0" indent="0">
              <a:lnSpc>
                <a:spcPct val="100000"/>
              </a:lnSpc>
              <a:buNone/>
            </a:pPr>
            <a:endParaRPr lang="en-US" dirty="0"/>
          </a:p>
          <a:p>
            <a:pPr marL="0" indent="0">
              <a:lnSpc>
                <a:spcPct val="100000"/>
              </a:lnSpc>
              <a:buNone/>
            </a:pPr>
            <a:r>
              <a:rPr lang="en-US" b="1" i="1" dirty="0"/>
              <a:t>Work with a partner to refine your ideas for Stage 1 for Spring Spark.</a:t>
            </a:r>
          </a:p>
          <a:p>
            <a:pPr marL="0" indent="0">
              <a:lnSpc>
                <a:spcPct val="100000"/>
              </a:lnSpc>
              <a:buNone/>
            </a:pPr>
            <a:r>
              <a:rPr lang="en-US" b="1" i="1" dirty="0"/>
              <a:t>Move on to Stage 2 and Stage 3. </a:t>
            </a:r>
          </a:p>
        </p:txBody>
      </p:sp>
      <p:sp>
        <p:nvSpPr>
          <p:cNvPr id="4" name="Slide Number Placeholder 3"/>
          <p:cNvSpPr>
            <a:spLocks noGrp="1"/>
          </p:cNvSpPr>
          <p:nvPr>
            <p:ph type="sldNum" sz="quarter" idx="12"/>
          </p:nvPr>
        </p:nvSpPr>
        <p:spPr/>
        <p:txBody>
          <a:bodyPr/>
          <a:lstStyle/>
          <a:p>
            <a:fld id="{112DE4D6-D914-1F48-BCBF-85F2F79447BD}" type="slidenum">
              <a:rPr lang="en-US" smtClean="0"/>
              <a:t>7</a:t>
            </a:fld>
            <a:endParaRPr lang="en-US"/>
          </a:p>
        </p:txBody>
      </p:sp>
    </p:spTree>
    <p:extLst>
      <p:ext uri="{BB962C8B-B14F-4D97-AF65-F5344CB8AC3E}">
        <p14:creationId xmlns:p14="http://schemas.microsoft.com/office/powerpoint/2010/main" val="11724845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30A3F6-E941-04DB-83D3-89FF15DE6EC7}"/>
              </a:ext>
            </a:extLst>
          </p:cNvPr>
          <p:cNvSpPr>
            <a:spLocks noGrp="1"/>
          </p:cNvSpPr>
          <p:nvPr>
            <p:ph type="title"/>
          </p:nvPr>
        </p:nvSpPr>
        <p:spPr/>
        <p:txBody>
          <a:bodyPr/>
          <a:lstStyle/>
          <a:p>
            <a:r>
              <a:rPr lang="en-US" dirty="0"/>
              <a:t>Partnerships with teachers</a:t>
            </a:r>
          </a:p>
        </p:txBody>
      </p:sp>
      <p:sp>
        <p:nvSpPr>
          <p:cNvPr id="3" name="Content Placeholder 2">
            <a:extLst>
              <a:ext uri="{FF2B5EF4-FFF2-40B4-BE49-F238E27FC236}">
                <a16:creationId xmlns:a16="http://schemas.microsoft.com/office/drawing/2014/main" id="{AF70BB29-C48C-CDF5-F922-78C274C10FAA}"/>
              </a:ext>
            </a:extLst>
          </p:cNvPr>
          <p:cNvSpPr>
            <a:spLocks noGrp="1"/>
          </p:cNvSpPr>
          <p:nvPr>
            <p:ph idx="1"/>
          </p:nvPr>
        </p:nvSpPr>
        <p:spPr/>
        <p:txBody>
          <a:bodyPr/>
          <a:lstStyle/>
          <a:p>
            <a:pPr marL="0" indent="0">
              <a:buNone/>
            </a:pPr>
            <a:r>
              <a:rPr lang="en-US" dirty="0"/>
              <a:t>By this Friday, February 24, please:</a:t>
            </a:r>
          </a:p>
          <a:p>
            <a:r>
              <a:rPr lang="en-US" dirty="0"/>
              <a:t>Go over the spreadsheet of teachers and their schedules, etc. and identify a potential partner teacher. </a:t>
            </a:r>
          </a:p>
          <a:p>
            <a:r>
              <a:rPr lang="en-US" dirty="0"/>
              <a:t>Enter your name on the Google Doc of partner teachers. Sign up for at least one teacher, possibly two if you can. It’s okay if someone else signs up for the same teacher; we’ll work it out.</a:t>
            </a:r>
          </a:p>
          <a:p>
            <a:r>
              <a:rPr lang="en-US" dirty="0"/>
              <a:t>My goal is to be able to tell the teachers who they will partner with next week.</a:t>
            </a:r>
          </a:p>
          <a:p>
            <a:endParaRPr lang="en-US" dirty="0"/>
          </a:p>
          <a:p>
            <a:endParaRPr lang="en-US" dirty="0"/>
          </a:p>
        </p:txBody>
      </p:sp>
      <p:sp>
        <p:nvSpPr>
          <p:cNvPr id="4" name="Slide Number Placeholder 3"/>
          <p:cNvSpPr>
            <a:spLocks noGrp="1"/>
          </p:cNvSpPr>
          <p:nvPr>
            <p:ph type="sldNum" sz="quarter" idx="12"/>
          </p:nvPr>
        </p:nvSpPr>
        <p:spPr/>
        <p:txBody>
          <a:bodyPr/>
          <a:lstStyle/>
          <a:p>
            <a:fld id="{112DE4D6-D914-1F48-BCBF-85F2F79447BD}" type="slidenum">
              <a:rPr lang="en-US" smtClean="0"/>
              <a:t>8</a:t>
            </a:fld>
            <a:endParaRPr lang="en-US"/>
          </a:p>
        </p:txBody>
      </p:sp>
    </p:spTree>
    <p:extLst>
      <p:ext uri="{BB962C8B-B14F-4D97-AF65-F5344CB8AC3E}">
        <p14:creationId xmlns:p14="http://schemas.microsoft.com/office/powerpoint/2010/main" val="3469789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F3CDEE-AFA2-61E4-1BDB-7E79F33B0A71}"/>
              </a:ext>
            </a:extLst>
          </p:cNvPr>
          <p:cNvSpPr>
            <a:spLocks noGrp="1"/>
          </p:cNvSpPr>
          <p:nvPr>
            <p:ph type="title"/>
          </p:nvPr>
        </p:nvSpPr>
        <p:spPr/>
        <p:txBody>
          <a:bodyPr/>
          <a:lstStyle/>
          <a:p>
            <a:r>
              <a:rPr lang="en-US" dirty="0"/>
              <a:t>For March 1</a:t>
            </a:r>
          </a:p>
        </p:txBody>
      </p:sp>
      <p:sp>
        <p:nvSpPr>
          <p:cNvPr id="3" name="Content Placeholder 2">
            <a:extLst>
              <a:ext uri="{FF2B5EF4-FFF2-40B4-BE49-F238E27FC236}">
                <a16:creationId xmlns:a16="http://schemas.microsoft.com/office/drawing/2014/main" id="{A5F0A758-5A8C-D957-010E-DD147E068AAD}"/>
              </a:ext>
            </a:extLst>
          </p:cNvPr>
          <p:cNvSpPr>
            <a:spLocks noGrp="1"/>
          </p:cNvSpPr>
          <p:nvPr>
            <p:ph idx="1"/>
          </p:nvPr>
        </p:nvSpPr>
        <p:spPr/>
        <p:txBody>
          <a:bodyPr>
            <a:normAutofit/>
          </a:bodyPr>
          <a:lstStyle/>
          <a:p>
            <a:r>
              <a:rPr lang="en-US" dirty="0"/>
              <a:t>Change in syllabus: “Impact with Intention” Workshop (originally scheduled for March 8)</a:t>
            </a:r>
          </a:p>
          <a:p>
            <a:r>
              <a:rPr lang="en-US" dirty="0"/>
              <a:t>To prepare for the workshop, watch the videos that will be uploaded to Canvas later this week. </a:t>
            </a:r>
          </a:p>
          <a:p>
            <a:r>
              <a:rPr lang="en-US" dirty="0"/>
              <a:t>We will continue to prepare for Spring Spark with the goal of finalizing the course.</a:t>
            </a:r>
          </a:p>
        </p:txBody>
      </p:sp>
      <p:sp>
        <p:nvSpPr>
          <p:cNvPr id="4" name="Slide Number Placeholder 3"/>
          <p:cNvSpPr>
            <a:spLocks noGrp="1"/>
          </p:cNvSpPr>
          <p:nvPr>
            <p:ph type="sldNum" sz="quarter" idx="12"/>
          </p:nvPr>
        </p:nvSpPr>
        <p:spPr/>
        <p:txBody>
          <a:bodyPr/>
          <a:lstStyle/>
          <a:p>
            <a:fld id="{112DE4D6-D914-1F48-BCBF-85F2F79447BD}" type="slidenum">
              <a:rPr lang="en-US" smtClean="0"/>
              <a:t>9</a:t>
            </a:fld>
            <a:endParaRPr lang="en-US"/>
          </a:p>
        </p:txBody>
      </p:sp>
    </p:spTree>
    <p:extLst>
      <p:ext uri="{BB962C8B-B14F-4D97-AF65-F5344CB8AC3E}">
        <p14:creationId xmlns:p14="http://schemas.microsoft.com/office/powerpoint/2010/main" val="23084431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1548</TotalTime>
  <Words>564</Words>
  <Application>Microsoft Office PowerPoint</Application>
  <PresentationFormat>Widescreen</PresentationFormat>
  <Paragraphs>56</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PowerPoint Presentation</vt:lpstr>
      <vt:lpstr>Plan for today:</vt:lpstr>
      <vt:lpstr>Essential Questions/Understandings</vt:lpstr>
      <vt:lpstr>Essential Questions/Understandings</vt:lpstr>
      <vt:lpstr>Looking at introductory linguistics texts</vt:lpstr>
      <vt:lpstr>Spring Spark</vt:lpstr>
      <vt:lpstr>Back to UbD: The Simple Stages Template</vt:lpstr>
      <vt:lpstr>Partnerships with teachers</vt:lpstr>
      <vt:lpstr>For March 1</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Amy Maya Honda</dc:creator>
  <cp:lastModifiedBy>Peter Chipman</cp:lastModifiedBy>
  <cp:revision>12</cp:revision>
  <dcterms:created xsi:type="dcterms:W3CDTF">2023-02-15T01:04:14Z</dcterms:created>
  <dcterms:modified xsi:type="dcterms:W3CDTF">2023-11-02T14:39:05Z</dcterms:modified>
</cp:coreProperties>
</file>