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67" r:id="rId2"/>
    <p:sldId id="257" r:id="rId3"/>
    <p:sldId id="258" r:id="rId4"/>
    <p:sldId id="263" r:id="rId5"/>
    <p:sldId id="259" r:id="rId6"/>
    <p:sldId id="265" r:id="rId7"/>
    <p:sldId id="260" r:id="rId8"/>
    <p:sldId id="261" r:id="rId9"/>
    <p:sldId id="26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56"/>
    <p:restoredTop sz="94662"/>
  </p:normalViewPr>
  <p:slideViewPr>
    <p:cSldViewPr snapToGrid="0">
      <p:cViewPr varScale="1">
        <p:scale>
          <a:sx n="65" d="100"/>
          <a:sy n="65" d="100"/>
        </p:scale>
        <p:origin x="54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1B089A-EF0C-4624-BD7A-F4F12A1C36AD}" type="datetimeFigureOut">
              <a:rPr lang="en-US" smtClean="0"/>
              <a:t>11/2/2023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3F0719-0BD6-4199-817A-9119755C4DA4}" type="slidenum">
              <a:rPr lang="en-US" smtClean="0"/>
              <a:t>‹#›</a:t>
            </a:fld>
            <a:endParaRPr lang="en-US"/>
          </a:p>
        </p:txBody>
      </p:sp>
    </p:spTree>
    <p:extLst>
      <p:ext uri="{BB962C8B-B14F-4D97-AF65-F5344CB8AC3E}">
        <p14:creationId xmlns:p14="http://schemas.microsoft.com/office/powerpoint/2010/main" val="1567968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DC546-FB6E-42A6-FF79-869B35C942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8458FBB-9032-A1CC-B00A-2172FE5D7D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B0D0A50-CDD5-9718-EDF5-1EA1D90602D0}"/>
              </a:ext>
            </a:extLst>
          </p:cNvPr>
          <p:cNvSpPr>
            <a:spLocks noGrp="1"/>
          </p:cNvSpPr>
          <p:nvPr>
            <p:ph type="dt" sz="half" idx="10"/>
          </p:nvPr>
        </p:nvSpPr>
        <p:spPr/>
        <p:txBody>
          <a:bodyPr/>
          <a:lstStyle/>
          <a:p>
            <a:fld id="{5846F38E-FB4E-4637-9BF9-384CCE43759D}" type="datetime1">
              <a:rPr lang="en-US" smtClean="0"/>
              <a:t>11/2/2023</a:t>
            </a:fld>
            <a:endParaRPr lang="en-US"/>
          </a:p>
        </p:txBody>
      </p:sp>
      <p:sp>
        <p:nvSpPr>
          <p:cNvPr id="5" name="Footer Placeholder 4">
            <a:extLst>
              <a:ext uri="{FF2B5EF4-FFF2-40B4-BE49-F238E27FC236}">
                <a16:creationId xmlns:a16="http://schemas.microsoft.com/office/drawing/2014/main" id="{FD2157BE-1EEB-1771-7383-C1726BC967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57298F-7CFD-75D5-7D94-E9DE749E957C}"/>
              </a:ext>
            </a:extLst>
          </p:cNvPr>
          <p:cNvSpPr>
            <a:spLocks noGrp="1"/>
          </p:cNvSpPr>
          <p:nvPr>
            <p:ph type="sldNum" sz="quarter" idx="12"/>
          </p:nvPr>
        </p:nvSpPr>
        <p:spPr/>
        <p:txBody>
          <a:bodyPr/>
          <a:lstStyle/>
          <a:p>
            <a:fld id="{99262387-8CF0-634D-96C3-561781FB4792}" type="slidenum">
              <a:rPr lang="en-US" smtClean="0"/>
              <a:t>‹#›</a:t>
            </a:fld>
            <a:endParaRPr lang="en-US"/>
          </a:p>
        </p:txBody>
      </p:sp>
    </p:spTree>
    <p:extLst>
      <p:ext uri="{BB962C8B-B14F-4D97-AF65-F5344CB8AC3E}">
        <p14:creationId xmlns:p14="http://schemas.microsoft.com/office/powerpoint/2010/main" val="65952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8AC91-ED46-79E5-B9E2-CB21F4F17B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64B28AA-F8FA-A9DF-A471-6D85C3ED8D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450D22-5BBB-6FAF-BB85-045E0D7952B7}"/>
              </a:ext>
            </a:extLst>
          </p:cNvPr>
          <p:cNvSpPr>
            <a:spLocks noGrp="1"/>
          </p:cNvSpPr>
          <p:nvPr>
            <p:ph type="dt" sz="half" idx="10"/>
          </p:nvPr>
        </p:nvSpPr>
        <p:spPr/>
        <p:txBody>
          <a:bodyPr/>
          <a:lstStyle/>
          <a:p>
            <a:fld id="{A4E29B35-8A7E-4999-8A1D-56163D54B1FB}" type="datetime1">
              <a:rPr lang="en-US" smtClean="0"/>
              <a:t>11/2/2023</a:t>
            </a:fld>
            <a:endParaRPr lang="en-US"/>
          </a:p>
        </p:txBody>
      </p:sp>
      <p:sp>
        <p:nvSpPr>
          <p:cNvPr id="5" name="Footer Placeholder 4">
            <a:extLst>
              <a:ext uri="{FF2B5EF4-FFF2-40B4-BE49-F238E27FC236}">
                <a16:creationId xmlns:a16="http://schemas.microsoft.com/office/drawing/2014/main" id="{56BD3A36-B6FF-1E2C-6D1B-15F7AB11AF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561B6F-A576-26D8-6849-6CD0EA76E018}"/>
              </a:ext>
            </a:extLst>
          </p:cNvPr>
          <p:cNvSpPr>
            <a:spLocks noGrp="1"/>
          </p:cNvSpPr>
          <p:nvPr>
            <p:ph type="sldNum" sz="quarter" idx="12"/>
          </p:nvPr>
        </p:nvSpPr>
        <p:spPr/>
        <p:txBody>
          <a:bodyPr/>
          <a:lstStyle/>
          <a:p>
            <a:fld id="{99262387-8CF0-634D-96C3-561781FB4792}" type="slidenum">
              <a:rPr lang="en-US" smtClean="0"/>
              <a:t>‹#›</a:t>
            </a:fld>
            <a:endParaRPr lang="en-US"/>
          </a:p>
        </p:txBody>
      </p:sp>
    </p:spTree>
    <p:extLst>
      <p:ext uri="{BB962C8B-B14F-4D97-AF65-F5344CB8AC3E}">
        <p14:creationId xmlns:p14="http://schemas.microsoft.com/office/powerpoint/2010/main" val="2664284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535B28-6DF3-1976-5EFE-0B0877BF0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C26D13-BFEB-C683-A165-B385A715CA8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E5831F-4545-576D-D344-D8CF87CD675D}"/>
              </a:ext>
            </a:extLst>
          </p:cNvPr>
          <p:cNvSpPr>
            <a:spLocks noGrp="1"/>
          </p:cNvSpPr>
          <p:nvPr>
            <p:ph type="dt" sz="half" idx="10"/>
          </p:nvPr>
        </p:nvSpPr>
        <p:spPr/>
        <p:txBody>
          <a:bodyPr/>
          <a:lstStyle/>
          <a:p>
            <a:fld id="{2A48205A-A892-4179-A530-7E733E8C7FD7}" type="datetime1">
              <a:rPr lang="en-US" smtClean="0"/>
              <a:t>11/2/2023</a:t>
            </a:fld>
            <a:endParaRPr lang="en-US"/>
          </a:p>
        </p:txBody>
      </p:sp>
      <p:sp>
        <p:nvSpPr>
          <p:cNvPr id="5" name="Footer Placeholder 4">
            <a:extLst>
              <a:ext uri="{FF2B5EF4-FFF2-40B4-BE49-F238E27FC236}">
                <a16:creationId xmlns:a16="http://schemas.microsoft.com/office/drawing/2014/main" id="{1427F65F-4621-FE92-FF0B-E8317B92F7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17B643-EF0E-72CA-6C87-BA7D4A6FA007}"/>
              </a:ext>
            </a:extLst>
          </p:cNvPr>
          <p:cNvSpPr>
            <a:spLocks noGrp="1"/>
          </p:cNvSpPr>
          <p:nvPr>
            <p:ph type="sldNum" sz="quarter" idx="12"/>
          </p:nvPr>
        </p:nvSpPr>
        <p:spPr/>
        <p:txBody>
          <a:bodyPr/>
          <a:lstStyle/>
          <a:p>
            <a:fld id="{99262387-8CF0-634D-96C3-561781FB4792}" type="slidenum">
              <a:rPr lang="en-US" smtClean="0"/>
              <a:t>‹#›</a:t>
            </a:fld>
            <a:endParaRPr lang="en-US"/>
          </a:p>
        </p:txBody>
      </p:sp>
    </p:spTree>
    <p:extLst>
      <p:ext uri="{BB962C8B-B14F-4D97-AF65-F5344CB8AC3E}">
        <p14:creationId xmlns:p14="http://schemas.microsoft.com/office/powerpoint/2010/main" val="2516557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ED0D1-795A-2E29-4DFC-62770C2AA3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499FA9-8BF0-46E2-C88F-E444215FB4F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F3128E-6455-F6A8-943A-72CEBF2466BD}"/>
              </a:ext>
            </a:extLst>
          </p:cNvPr>
          <p:cNvSpPr>
            <a:spLocks noGrp="1"/>
          </p:cNvSpPr>
          <p:nvPr>
            <p:ph type="dt" sz="half" idx="10"/>
          </p:nvPr>
        </p:nvSpPr>
        <p:spPr/>
        <p:txBody>
          <a:bodyPr/>
          <a:lstStyle/>
          <a:p>
            <a:fld id="{742133F4-895D-464C-92B2-0E25A9B41D45}" type="datetime1">
              <a:rPr lang="en-US" smtClean="0"/>
              <a:t>11/2/2023</a:t>
            </a:fld>
            <a:endParaRPr lang="en-US"/>
          </a:p>
        </p:txBody>
      </p:sp>
      <p:sp>
        <p:nvSpPr>
          <p:cNvPr id="5" name="Footer Placeholder 4">
            <a:extLst>
              <a:ext uri="{FF2B5EF4-FFF2-40B4-BE49-F238E27FC236}">
                <a16:creationId xmlns:a16="http://schemas.microsoft.com/office/drawing/2014/main" id="{51DF12D0-0765-3A8D-14DC-97FD66F3A8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AAB869-39FB-ED17-7E25-790863E0C725}"/>
              </a:ext>
            </a:extLst>
          </p:cNvPr>
          <p:cNvSpPr>
            <a:spLocks noGrp="1"/>
          </p:cNvSpPr>
          <p:nvPr>
            <p:ph type="sldNum" sz="quarter" idx="12"/>
          </p:nvPr>
        </p:nvSpPr>
        <p:spPr/>
        <p:txBody>
          <a:bodyPr/>
          <a:lstStyle/>
          <a:p>
            <a:fld id="{99262387-8CF0-634D-96C3-561781FB4792}" type="slidenum">
              <a:rPr lang="en-US" smtClean="0"/>
              <a:t>‹#›</a:t>
            </a:fld>
            <a:endParaRPr lang="en-US"/>
          </a:p>
        </p:txBody>
      </p:sp>
    </p:spTree>
    <p:extLst>
      <p:ext uri="{BB962C8B-B14F-4D97-AF65-F5344CB8AC3E}">
        <p14:creationId xmlns:p14="http://schemas.microsoft.com/office/powerpoint/2010/main" val="3634378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9D916-C7D7-4254-45A3-C32FFDCC62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0BF1BC0-84C8-7327-00C4-BDFDFEA70A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6FA18C-0E75-2062-6297-BB3AA58A3FEC}"/>
              </a:ext>
            </a:extLst>
          </p:cNvPr>
          <p:cNvSpPr>
            <a:spLocks noGrp="1"/>
          </p:cNvSpPr>
          <p:nvPr>
            <p:ph type="dt" sz="half" idx="10"/>
          </p:nvPr>
        </p:nvSpPr>
        <p:spPr/>
        <p:txBody>
          <a:bodyPr/>
          <a:lstStyle/>
          <a:p>
            <a:fld id="{44C7F6F2-9FFE-4A3D-BA4E-16E8E534D1C8}" type="datetime1">
              <a:rPr lang="en-US" smtClean="0"/>
              <a:t>11/2/2023</a:t>
            </a:fld>
            <a:endParaRPr lang="en-US"/>
          </a:p>
        </p:txBody>
      </p:sp>
      <p:sp>
        <p:nvSpPr>
          <p:cNvPr id="5" name="Footer Placeholder 4">
            <a:extLst>
              <a:ext uri="{FF2B5EF4-FFF2-40B4-BE49-F238E27FC236}">
                <a16:creationId xmlns:a16="http://schemas.microsoft.com/office/drawing/2014/main" id="{DB10CED2-4C94-2FE5-F293-8BFFE535F4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14B542-223A-3A58-7867-A5379C406FA7}"/>
              </a:ext>
            </a:extLst>
          </p:cNvPr>
          <p:cNvSpPr>
            <a:spLocks noGrp="1"/>
          </p:cNvSpPr>
          <p:nvPr>
            <p:ph type="sldNum" sz="quarter" idx="12"/>
          </p:nvPr>
        </p:nvSpPr>
        <p:spPr/>
        <p:txBody>
          <a:bodyPr/>
          <a:lstStyle/>
          <a:p>
            <a:fld id="{99262387-8CF0-634D-96C3-561781FB4792}" type="slidenum">
              <a:rPr lang="en-US" smtClean="0"/>
              <a:t>‹#›</a:t>
            </a:fld>
            <a:endParaRPr lang="en-US"/>
          </a:p>
        </p:txBody>
      </p:sp>
    </p:spTree>
    <p:extLst>
      <p:ext uri="{BB962C8B-B14F-4D97-AF65-F5344CB8AC3E}">
        <p14:creationId xmlns:p14="http://schemas.microsoft.com/office/powerpoint/2010/main" val="2809567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3A31D-34B1-12D5-9BCC-59ED89B90C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F69F95-B869-4527-179C-F4A69500D88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86032B-1175-A2B0-2352-5162845C8B1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AD2A82B-55F7-D41D-7D1E-FBDC028BC379}"/>
              </a:ext>
            </a:extLst>
          </p:cNvPr>
          <p:cNvSpPr>
            <a:spLocks noGrp="1"/>
          </p:cNvSpPr>
          <p:nvPr>
            <p:ph type="dt" sz="half" idx="10"/>
          </p:nvPr>
        </p:nvSpPr>
        <p:spPr/>
        <p:txBody>
          <a:bodyPr/>
          <a:lstStyle/>
          <a:p>
            <a:fld id="{EA6EFEF3-58AC-4BA0-AC47-3AE381AE7FBB}" type="datetime1">
              <a:rPr lang="en-US" smtClean="0"/>
              <a:t>11/2/2023</a:t>
            </a:fld>
            <a:endParaRPr lang="en-US"/>
          </a:p>
        </p:txBody>
      </p:sp>
      <p:sp>
        <p:nvSpPr>
          <p:cNvPr id="6" name="Footer Placeholder 5">
            <a:extLst>
              <a:ext uri="{FF2B5EF4-FFF2-40B4-BE49-F238E27FC236}">
                <a16:creationId xmlns:a16="http://schemas.microsoft.com/office/drawing/2014/main" id="{48FA52C5-AEA2-A7F2-AAF0-B787AD4051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B82FE9-182F-25E6-C516-B00803854047}"/>
              </a:ext>
            </a:extLst>
          </p:cNvPr>
          <p:cNvSpPr>
            <a:spLocks noGrp="1"/>
          </p:cNvSpPr>
          <p:nvPr>
            <p:ph type="sldNum" sz="quarter" idx="12"/>
          </p:nvPr>
        </p:nvSpPr>
        <p:spPr/>
        <p:txBody>
          <a:bodyPr/>
          <a:lstStyle/>
          <a:p>
            <a:fld id="{99262387-8CF0-634D-96C3-561781FB4792}" type="slidenum">
              <a:rPr lang="en-US" smtClean="0"/>
              <a:t>‹#›</a:t>
            </a:fld>
            <a:endParaRPr lang="en-US"/>
          </a:p>
        </p:txBody>
      </p:sp>
    </p:spTree>
    <p:extLst>
      <p:ext uri="{BB962C8B-B14F-4D97-AF65-F5344CB8AC3E}">
        <p14:creationId xmlns:p14="http://schemas.microsoft.com/office/powerpoint/2010/main" val="590723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D30E7-5D4F-74EE-74FB-10EA865AFBB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3F03946-5EA4-8BEC-71D5-D1DA067C92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68F012-E4D6-1299-65C3-2AFF59505C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1C703EA-25A2-DF45-9CB2-F0C9502DD3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F051D3-920B-B4EC-D070-9FD289CAEAA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DF07887-CF4C-9C02-6F4D-01C6A384460F}"/>
              </a:ext>
            </a:extLst>
          </p:cNvPr>
          <p:cNvSpPr>
            <a:spLocks noGrp="1"/>
          </p:cNvSpPr>
          <p:nvPr>
            <p:ph type="dt" sz="half" idx="10"/>
          </p:nvPr>
        </p:nvSpPr>
        <p:spPr/>
        <p:txBody>
          <a:bodyPr/>
          <a:lstStyle/>
          <a:p>
            <a:fld id="{C41DF276-0A7C-4F0A-830D-6C154D4779E1}" type="datetime1">
              <a:rPr lang="en-US" smtClean="0"/>
              <a:t>11/2/2023</a:t>
            </a:fld>
            <a:endParaRPr lang="en-US"/>
          </a:p>
        </p:txBody>
      </p:sp>
      <p:sp>
        <p:nvSpPr>
          <p:cNvPr id="8" name="Footer Placeholder 7">
            <a:extLst>
              <a:ext uri="{FF2B5EF4-FFF2-40B4-BE49-F238E27FC236}">
                <a16:creationId xmlns:a16="http://schemas.microsoft.com/office/drawing/2014/main" id="{6FFEFAB9-5E54-50EB-588C-FC87534462B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D28C78D-FBDD-13FE-301C-DC1043D70B78}"/>
              </a:ext>
            </a:extLst>
          </p:cNvPr>
          <p:cNvSpPr>
            <a:spLocks noGrp="1"/>
          </p:cNvSpPr>
          <p:nvPr>
            <p:ph type="sldNum" sz="quarter" idx="12"/>
          </p:nvPr>
        </p:nvSpPr>
        <p:spPr/>
        <p:txBody>
          <a:bodyPr/>
          <a:lstStyle/>
          <a:p>
            <a:fld id="{99262387-8CF0-634D-96C3-561781FB4792}" type="slidenum">
              <a:rPr lang="en-US" smtClean="0"/>
              <a:t>‹#›</a:t>
            </a:fld>
            <a:endParaRPr lang="en-US"/>
          </a:p>
        </p:txBody>
      </p:sp>
    </p:spTree>
    <p:extLst>
      <p:ext uri="{BB962C8B-B14F-4D97-AF65-F5344CB8AC3E}">
        <p14:creationId xmlns:p14="http://schemas.microsoft.com/office/powerpoint/2010/main" val="1161034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DAF04-60F4-69C7-A73E-76849696FD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75B6EB5-6316-5E6F-0332-971B98D4C606}"/>
              </a:ext>
            </a:extLst>
          </p:cNvPr>
          <p:cNvSpPr>
            <a:spLocks noGrp="1"/>
          </p:cNvSpPr>
          <p:nvPr>
            <p:ph type="dt" sz="half" idx="10"/>
          </p:nvPr>
        </p:nvSpPr>
        <p:spPr/>
        <p:txBody>
          <a:bodyPr/>
          <a:lstStyle/>
          <a:p>
            <a:fld id="{F1EAAF48-15E2-4737-B985-68AC4ACF0DBD}" type="datetime1">
              <a:rPr lang="en-US" smtClean="0"/>
              <a:t>11/2/2023</a:t>
            </a:fld>
            <a:endParaRPr lang="en-US"/>
          </a:p>
        </p:txBody>
      </p:sp>
      <p:sp>
        <p:nvSpPr>
          <p:cNvPr id="4" name="Footer Placeholder 3">
            <a:extLst>
              <a:ext uri="{FF2B5EF4-FFF2-40B4-BE49-F238E27FC236}">
                <a16:creationId xmlns:a16="http://schemas.microsoft.com/office/drawing/2014/main" id="{8793887F-31C2-AF3D-D259-AF7BAB6945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2A7273C-FAA2-7116-1F52-50AB6C28B681}"/>
              </a:ext>
            </a:extLst>
          </p:cNvPr>
          <p:cNvSpPr>
            <a:spLocks noGrp="1"/>
          </p:cNvSpPr>
          <p:nvPr>
            <p:ph type="sldNum" sz="quarter" idx="12"/>
          </p:nvPr>
        </p:nvSpPr>
        <p:spPr/>
        <p:txBody>
          <a:bodyPr/>
          <a:lstStyle/>
          <a:p>
            <a:fld id="{99262387-8CF0-634D-96C3-561781FB4792}" type="slidenum">
              <a:rPr lang="en-US" smtClean="0"/>
              <a:t>‹#›</a:t>
            </a:fld>
            <a:endParaRPr lang="en-US"/>
          </a:p>
        </p:txBody>
      </p:sp>
    </p:spTree>
    <p:extLst>
      <p:ext uri="{BB962C8B-B14F-4D97-AF65-F5344CB8AC3E}">
        <p14:creationId xmlns:p14="http://schemas.microsoft.com/office/powerpoint/2010/main" val="4083053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0B61F24-F239-F827-B52F-03263F7C1080}"/>
              </a:ext>
            </a:extLst>
          </p:cNvPr>
          <p:cNvSpPr>
            <a:spLocks noGrp="1"/>
          </p:cNvSpPr>
          <p:nvPr>
            <p:ph type="dt" sz="half" idx="10"/>
          </p:nvPr>
        </p:nvSpPr>
        <p:spPr/>
        <p:txBody>
          <a:bodyPr/>
          <a:lstStyle/>
          <a:p>
            <a:fld id="{B7E3E1A4-381D-45D9-A4F6-C90403924EE6}" type="datetime1">
              <a:rPr lang="en-US" smtClean="0"/>
              <a:t>11/2/2023</a:t>
            </a:fld>
            <a:endParaRPr lang="en-US"/>
          </a:p>
        </p:txBody>
      </p:sp>
      <p:sp>
        <p:nvSpPr>
          <p:cNvPr id="3" name="Footer Placeholder 2">
            <a:extLst>
              <a:ext uri="{FF2B5EF4-FFF2-40B4-BE49-F238E27FC236}">
                <a16:creationId xmlns:a16="http://schemas.microsoft.com/office/drawing/2014/main" id="{133AE7D3-3BB3-CD8D-009A-8768E17F655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D720032-E5DA-EE47-E22F-AFF953786ACE}"/>
              </a:ext>
            </a:extLst>
          </p:cNvPr>
          <p:cNvSpPr>
            <a:spLocks noGrp="1"/>
          </p:cNvSpPr>
          <p:nvPr>
            <p:ph type="sldNum" sz="quarter" idx="12"/>
          </p:nvPr>
        </p:nvSpPr>
        <p:spPr/>
        <p:txBody>
          <a:bodyPr/>
          <a:lstStyle/>
          <a:p>
            <a:fld id="{99262387-8CF0-634D-96C3-561781FB4792}" type="slidenum">
              <a:rPr lang="en-US" smtClean="0"/>
              <a:t>‹#›</a:t>
            </a:fld>
            <a:endParaRPr lang="en-US"/>
          </a:p>
        </p:txBody>
      </p:sp>
    </p:spTree>
    <p:extLst>
      <p:ext uri="{BB962C8B-B14F-4D97-AF65-F5344CB8AC3E}">
        <p14:creationId xmlns:p14="http://schemas.microsoft.com/office/powerpoint/2010/main" val="4290848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881C2-1FAC-7195-1B56-2499057F3C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7C55D78-DD82-D166-23B6-00DAD7BECA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3D526F4-FC11-AD2B-702B-BBC24559A3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6080B1-0E07-8DC8-0912-E3D179B15669}"/>
              </a:ext>
            </a:extLst>
          </p:cNvPr>
          <p:cNvSpPr>
            <a:spLocks noGrp="1"/>
          </p:cNvSpPr>
          <p:nvPr>
            <p:ph type="dt" sz="half" idx="10"/>
          </p:nvPr>
        </p:nvSpPr>
        <p:spPr/>
        <p:txBody>
          <a:bodyPr/>
          <a:lstStyle/>
          <a:p>
            <a:fld id="{BB22DFF6-5EC6-4641-81FB-1E904631F645}" type="datetime1">
              <a:rPr lang="en-US" smtClean="0"/>
              <a:t>11/2/2023</a:t>
            </a:fld>
            <a:endParaRPr lang="en-US"/>
          </a:p>
        </p:txBody>
      </p:sp>
      <p:sp>
        <p:nvSpPr>
          <p:cNvPr id="6" name="Footer Placeholder 5">
            <a:extLst>
              <a:ext uri="{FF2B5EF4-FFF2-40B4-BE49-F238E27FC236}">
                <a16:creationId xmlns:a16="http://schemas.microsoft.com/office/drawing/2014/main" id="{57F3A391-DC4B-9671-BE52-B328F73A23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FF9848-FA9F-72CC-5076-E131A2D6C0F8}"/>
              </a:ext>
            </a:extLst>
          </p:cNvPr>
          <p:cNvSpPr>
            <a:spLocks noGrp="1"/>
          </p:cNvSpPr>
          <p:nvPr>
            <p:ph type="sldNum" sz="quarter" idx="12"/>
          </p:nvPr>
        </p:nvSpPr>
        <p:spPr/>
        <p:txBody>
          <a:bodyPr/>
          <a:lstStyle/>
          <a:p>
            <a:fld id="{99262387-8CF0-634D-96C3-561781FB4792}" type="slidenum">
              <a:rPr lang="en-US" smtClean="0"/>
              <a:t>‹#›</a:t>
            </a:fld>
            <a:endParaRPr lang="en-US"/>
          </a:p>
        </p:txBody>
      </p:sp>
    </p:spTree>
    <p:extLst>
      <p:ext uri="{BB962C8B-B14F-4D97-AF65-F5344CB8AC3E}">
        <p14:creationId xmlns:p14="http://schemas.microsoft.com/office/powerpoint/2010/main" val="560700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95C31-C352-BEF9-E14B-7D9B420ABB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DAB5467-A294-38C3-CAF8-B0E7AB15F7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9CE506E-AB00-3C53-8F34-6B8755D419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5DD4EC-37FF-C8CE-21AD-1621B309DC47}"/>
              </a:ext>
            </a:extLst>
          </p:cNvPr>
          <p:cNvSpPr>
            <a:spLocks noGrp="1"/>
          </p:cNvSpPr>
          <p:nvPr>
            <p:ph type="dt" sz="half" idx="10"/>
          </p:nvPr>
        </p:nvSpPr>
        <p:spPr/>
        <p:txBody>
          <a:bodyPr/>
          <a:lstStyle/>
          <a:p>
            <a:fld id="{943A4FF0-0358-458B-9535-4120E5984189}" type="datetime1">
              <a:rPr lang="en-US" smtClean="0"/>
              <a:t>11/2/2023</a:t>
            </a:fld>
            <a:endParaRPr lang="en-US"/>
          </a:p>
        </p:txBody>
      </p:sp>
      <p:sp>
        <p:nvSpPr>
          <p:cNvPr id="6" name="Footer Placeholder 5">
            <a:extLst>
              <a:ext uri="{FF2B5EF4-FFF2-40B4-BE49-F238E27FC236}">
                <a16:creationId xmlns:a16="http://schemas.microsoft.com/office/drawing/2014/main" id="{F4C8104D-6CAE-75DC-642B-663B1CEEF0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6DFBD-621B-9C1F-A65F-A7581C540EA2}"/>
              </a:ext>
            </a:extLst>
          </p:cNvPr>
          <p:cNvSpPr>
            <a:spLocks noGrp="1"/>
          </p:cNvSpPr>
          <p:nvPr>
            <p:ph type="sldNum" sz="quarter" idx="12"/>
          </p:nvPr>
        </p:nvSpPr>
        <p:spPr/>
        <p:txBody>
          <a:bodyPr/>
          <a:lstStyle/>
          <a:p>
            <a:fld id="{99262387-8CF0-634D-96C3-561781FB4792}" type="slidenum">
              <a:rPr lang="en-US" smtClean="0"/>
              <a:t>‹#›</a:t>
            </a:fld>
            <a:endParaRPr lang="en-US"/>
          </a:p>
        </p:txBody>
      </p:sp>
    </p:spTree>
    <p:extLst>
      <p:ext uri="{BB962C8B-B14F-4D97-AF65-F5344CB8AC3E}">
        <p14:creationId xmlns:p14="http://schemas.microsoft.com/office/powerpoint/2010/main" val="3213994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7E19A4-D68A-5F84-22E0-9386BE367F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EB45208-80D2-FB65-D4EB-41F1DE7E1E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641DA4-AE48-22A7-8794-35BDB4382A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CEE518-0EF5-4688-B5C6-EB4747BEAEFE}" type="datetime1">
              <a:rPr lang="en-US" smtClean="0"/>
              <a:t>11/2/2023</a:t>
            </a:fld>
            <a:endParaRPr lang="en-US"/>
          </a:p>
        </p:txBody>
      </p:sp>
      <p:sp>
        <p:nvSpPr>
          <p:cNvPr id="5" name="Footer Placeholder 4">
            <a:extLst>
              <a:ext uri="{FF2B5EF4-FFF2-40B4-BE49-F238E27FC236}">
                <a16:creationId xmlns:a16="http://schemas.microsoft.com/office/drawing/2014/main" id="{142EA79A-44BF-008F-C6FB-C3BA5B915E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4BEA57-1D87-61B4-32C9-17F7B652EB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262387-8CF0-634D-96C3-561781FB4792}" type="slidenum">
              <a:rPr lang="en-US" smtClean="0"/>
              <a:t>‹#›</a:t>
            </a:fld>
            <a:endParaRPr lang="en-US"/>
          </a:p>
        </p:txBody>
      </p:sp>
    </p:spTree>
    <p:extLst>
      <p:ext uri="{BB962C8B-B14F-4D97-AF65-F5344CB8AC3E}">
        <p14:creationId xmlns:p14="http://schemas.microsoft.com/office/powerpoint/2010/main" val="16406854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ocw.mit.edu/terms" TargetMode="External"/><Relationship Id="rId2" Type="http://schemas.openxmlformats.org/officeDocument/2006/relationships/hyperlink" Target="https://ocw.mit.ed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24238-436E-4E3F-C92C-E6F88DADFD49}"/>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52FE0D53-E865-9891-080D-32328B8C8CD9}"/>
              </a:ext>
            </a:extLst>
          </p:cNvPr>
          <p:cNvSpPr>
            <a:spLocks noGrp="1"/>
          </p:cNvSpPr>
          <p:nvPr>
            <p:ph idx="1"/>
          </p:nvPr>
        </p:nvSpPr>
        <p:spPr/>
        <p:txBody>
          <a:bodyPr>
            <a:normAutofit/>
          </a:bodyPr>
          <a:lstStyle/>
          <a:p>
            <a:pPr marL="0" indent="0" algn="ctr">
              <a:buNone/>
            </a:pPr>
            <a:r>
              <a:rPr lang="en-US" sz="4400" dirty="0" smtClean="0"/>
              <a:t>24.S95 Linguistics in K–12 Education</a:t>
            </a:r>
          </a:p>
          <a:p>
            <a:pPr marL="0" indent="0" algn="ctr">
              <a:buNone/>
            </a:pPr>
            <a:endParaRPr lang="en-US" sz="4400" dirty="0"/>
          </a:p>
          <a:p>
            <a:pPr marL="0" indent="0" algn="ctr">
              <a:buNone/>
            </a:pPr>
            <a:r>
              <a:rPr lang="en-US" dirty="0" smtClean="0"/>
              <a:t>Session 2: Linguistics in Secondary Education | Understanding by Design (</a:t>
            </a:r>
            <a:r>
              <a:rPr lang="en-US" dirty="0" err="1" smtClean="0"/>
              <a:t>UbD</a:t>
            </a:r>
            <a:r>
              <a:rPr lang="en-US" dirty="0" smtClean="0"/>
              <a:t>)</a:t>
            </a:r>
          </a:p>
        </p:txBody>
      </p:sp>
      <p:sp>
        <p:nvSpPr>
          <p:cNvPr id="4" name="Slide Number Placeholder 3"/>
          <p:cNvSpPr>
            <a:spLocks noGrp="1"/>
          </p:cNvSpPr>
          <p:nvPr>
            <p:ph type="sldNum" sz="quarter" idx="12"/>
          </p:nvPr>
        </p:nvSpPr>
        <p:spPr/>
        <p:txBody>
          <a:bodyPr/>
          <a:lstStyle/>
          <a:p>
            <a:fld id="{112DE4D6-D914-1F48-BCBF-85F2F79447BD}" type="slidenum">
              <a:rPr lang="en-US" smtClean="0"/>
              <a:t>1</a:t>
            </a:fld>
            <a:endParaRPr lang="en-US"/>
          </a:p>
        </p:txBody>
      </p:sp>
    </p:spTree>
    <p:extLst>
      <p:ext uri="{BB962C8B-B14F-4D97-AF65-F5344CB8AC3E}">
        <p14:creationId xmlns:p14="http://schemas.microsoft.com/office/powerpoint/2010/main" val="927515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5AB01-E29F-0A0C-E0AE-7A467E10318D}"/>
              </a:ext>
            </a:extLst>
          </p:cNvPr>
          <p:cNvSpPr>
            <a:spLocks noGrp="1"/>
          </p:cNvSpPr>
          <p:nvPr>
            <p:ph type="title"/>
          </p:nvPr>
        </p:nvSpPr>
        <p:spPr/>
        <p:txBody>
          <a:bodyPr/>
          <a:lstStyle/>
          <a:p>
            <a:r>
              <a:rPr lang="en-US" dirty="0"/>
              <a:t>Plan for </a:t>
            </a:r>
            <a:r>
              <a:rPr lang="en-US" dirty="0" smtClean="0"/>
              <a:t>today:</a:t>
            </a:r>
            <a:endParaRPr lang="en-US" dirty="0"/>
          </a:p>
        </p:txBody>
      </p:sp>
      <p:sp>
        <p:nvSpPr>
          <p:cNvPr id="3" name="Content Placeholder 2">
            <a:extLst>
              <a:ext uri="{FF2B5EF4-FFF2-40B4-BE49-F238E27FC236}">
                <a16:creationId xmlns:a16="http://schemas.microsoft.com/office/drawing/2014/main" id="{2298F8FB-712F-8C1B-AD97-20E8F8E0674C}"/>
              </a:ext>
            </a:extLst>
          </p:cNvPr>
          <p:cNvSpPr>
            <a:spLocks noGrp="1"/>
          </p:cNvSpPr>
          <p:nvPr>
            <p:ph idx="1"/>
          </p:nvPr>
        </p:nvSpPr>
        <p:spPr/>
        <p:txBody>
          <a:bodyPr/>
          <a:lstStyle/>
          <a:p>
            <a:r>
              <a:rPr lang="en-US" dirty="0"/>
              <a:t>Where we are in this course</a:t>
            </a:r>
          </a:p>
          <a:p>
            <a:pPr lvl="1"/>
            <a:r>
              <a:rPr lang="en-US" dirty="0"/>
              <a:t>Spring Spark updates</a:t>
            </a:r>
          </a:p>
          <a:p>
            <a:pPr lvl="1"/>
            <a:r>
              <a:rPr lang="en-US" dirty="0"/>
              <a:t>Sharing Spring Spark goals</a:t>
            </a:r>
          </a:p>
          <a:p>
            <a:pPr lvl="1"/>
            <a:r>
              <a:rPr lang="en-US" dirty="0"/>
              <a:t>Spring Spark Reflection Essay due Tuesday, March 21</a:t>
            </a:r>
          </a:p>
          <a:p>
            <a:pPr lvl="1"/>
            <a:r>
              <a:rPr lang="en-US" dirty="0"/>
              <a:t>Meeting with Maya about your Final Project by Wednesday, March 22</a:t>
            </a:r>
          </a:p>
          <a:p>
            <a:r>
              <a:rPr lang="en-US" dirty="0"/>
              <a:t>Looking ahead in this course</a:t>
            </a:r>
          </a:p>
          <a:p>
            <a:r>
              <a:rPr lang="en-US" dirty="0"/>
              <a:t>Sharing Lesson Proposals/</a:t>
            </a:r>
            <a:r>
              <a:rPr lang="en-US" dirty="0" err="1"/>
              <a:t>UbD</a:t>
            </a:r>
            <a:r>
              <a:rPr lang="en-US" dirty="0"/>
              <a:t> Templates</a:t>
            </a:r>
          </a:p>
          <a:p>
            <a:r>
              <a:rPr lang="en-US" dirty="0"/>
              <a:t>Reflecting on Reflective Discourse </a:t>
            </a:r>
          </a:p>
          <a:p>
            <a:r>
              <a:rPr lang="en-US" dirty="0"/>
              <a:t>Practicing the Spring Spark Lesson</a:t>
            </a:r>
          </a:p>
        </p:txBody>
      </p:sp>
      <p:sp>
        <p:nvSpPr>
          <p:cNvPr id="4" name="Slide Number Placeholder 3"/>
          <p:cNvSpPr>
            <a:spLocks noGrp="1"/>
          </p:cNvSpPr>
          <p:nvPr>
            <p:ph type="sldNum" sz="quarter" idx="12"/>
          </p:nvPr>
        </p:nvSpPr>
        <p:spPr/>
        <p:txBody>
          <a:bodyPr/>
          <a:lstStyle/>
          <a:p>
            <a:fld id="{99262387-8CF0-634D-96C3-561781FB4792}" type="slidenum">
              <a:rPr lang="en-US" smtClean="0"/>
              <a:t>2</a:t>
            </a:fld>
            <a:endParaRPr lang="en-US"/>
          </a:p>
        </p:txBody>
      </p:sp>
    </p:spTree>
    <p:extLst>
      <p:ext uri="{BB962C8B-B14F-4D97-AF65-F5344CB8AC3E}">
        <p14:creationId xmlns:p14="http://schemas.microsoft.com/office/powerpoint/2010/main" val="265161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F5EE8-2566-97DB-19C2-F2082811E8D3}"/>
              </a:ext>
            </a:extLst>
          </p:cNvPr>
          <p:cNvSpPr>
            <a:spLocks noGrp="1"/>
          </p:cNvSpPr>
          <p:nvPr>
            <p:ph type="title"/>
          </p:nvPr>
        </p:nvSpPr>
        <p:spPr/>
        <p:txBody>
          <a:bodyPr/>
          <a:lstStyle/>
          <a:p>
            <a:r>
              <a:rPr lang="en-US" dirty="0"/>
              <a:t>Spring Spark updates</a:t>
            </a:r>
          </a:p>
        </p:txBody>
      </p:sp>
      <p:sp>
        <p:nvSpPr>
          <p:cNvPr id="3" name="Content Placeholder 2">
            <a:extLst>
              <a:ext uri="{FF2B5EF4-FFF2-40B4-BE49-F238E27FC236}">
                <a16:creationId xmlns:a16="http://schemas.microsoft.com/office/drawing/2014/main" id="{0830F5CF-A616-8169-D7FC-11BDEA4BE1D5}"/>
              </a:ext>
            </a:extLst>
          </p:cNvPr>
          <p:cNvSpPr>
            <a:spLocks noGrp="1"/>
          </p:cNvSpPr>
          <p:nvPr>
            <p:ph idx="1"/>
          </p:nvPr>
        </p:nvSpPr>
        <p:spPr/>
        <p:txBody>
          <a:bodyPr/>
          <a:lstStyle/>
          <a:p>
            <a:r>
              <a:rPr lang="en-US" dirty="0">
                <a:solidFill>
                  <a:srgbClr val="0070C0"/>
                </a:solidFill>
              </a:rPr>
              <a:t>Check in on Saturday at Room 10-105 (the Bush Room) by 12:30</a:t>
            </a:r>
            <a:r>
              <a:rPr lang="en-US" dirty="0"/>
              <a:t>.</a:t>
            </a:r>
          </a:p>
          <a:p>
            <a:r>
              <a:rPr lang="en-US" dirty="0"/>
              <a:t>Pick up your schedule, name tag, and T-shirt.</a:t>
            </a:r>
          </a:p>
          <a:p>
            <a:r>
              <a:rPr lang="en-US" dirty="0"/>
              <a:t>Teacher meals will be served at the Bush Room, so if you’d like, you can arrive early and have lunch there before teaching.</a:t>
            </a:r>
          </a:p>
          <a:p>
            <a:r>
              <a:rPr lang="en-US" dirty="0"/>
              <a:t>Two people should bring laptops, so we have a backup computer just in case. Who?</a:t>
            </a:r>
          </a:p>
          <a:p>
            <a:r>
              <a:rPr lang="en-US" dirty="0"/>
              <a:t>Any other updates?</a:t>
            </a:r>
          </a:p>
          <a:p>
            <a:r>
              <a:rPr lang="en-US" dirty="0"/>
              <a:t>Should we go through the slides again before the 5 pm practice class?</a:t>
            </a:r>
          </a:p>
        </p:txBody>
      </p:sp>
      <p:sp>
        <p:nvSpPr>
          <p:cNvPr id="4" name="Slide Number Placeholder 3"/>
          <p:cNvSpPr>
            <a:spLocks noGrp="1"/>
          </p:cNvSpPr>
          <p:nvPr>
            <p:ph type="sldNum" sz="quarter" idx="12"/>
          </p:nvPr>
        </p:nvSpPr>
        <p:spPr/>
        <p:txBody>
          <a:bodyPr/>
          <a:lstStyle/>
          <a:p>
            <a:fld id="{99262387-8CF0-634D-96C3-561781FB4792}" type="slidenum">
              <a:rPr lang="en-US" smtClean="0"/>
              <a:t>3</a:t>
            </a:fld>
            <a:endParaRPr lang="en-US"/>
          </a:p>
        </p:txBody>
      </p:sp>
    </p:spTree>
    <p:extLst>
      <p:ext uri="{BB962C8B-B14F-4D97-AF65-F5344CB8AC3E}">
        <p14:creationId xmlns:p14="http://schemas.microsoft.com/office/powerpoint/2010/main" val="30396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84D6A-7EA2-AE64-A935-0C0CFE121E09}"/>
              </a:ext>
            </a:extLst>
          </p:cNvPr>
          <p:cNvSpPr>
            <a:spLocks noGrp="1"/>
          </p:cNvSpPr>
          <p:nvPr>
            <p:ph type="title"/>
          </p:nvPr>
        </p:nvSpPr>
        <p:spPr/>
        <p:txBody>
          <a:bodyPr/>
          <a:lstStyle/>
          <a:p>
            <a:r>
              <a:rPr lang="en-US" dirty="0"/>
              <a:t>Sharing Spring Spark goals</a:t>
            </a:r>
          </a:p>
        </p:txBody>
      </p:sp>
      <p:sp>
        <p:nvSpPr>
          <p:cNvPr id="3" name="Content Placeholder 2">
            <a:extLst>
              <a:ext uri="{FF2B5EF4-FFF2-40B4-BE49-F238E27FC236}">
                <a16:creationId xmlns:a16="http://schemas.microsoft.com/office/drawing/2014/main" id="{A34A6C19-58CF-5FAD-71D4-E0FF63F91F7D}"/>
              </a:ext>
            </a:extLst>
          </p:cNvPr>
          <p:cNvSpPr>
            <a:spLocks noGrp="1"/>
          </p:cNvSpPr>
          <p:nvPr>
            <p:ph idx="1"/>
          </p:nvPr>
        </p:nvSpPr>
        <p:spPr/>
        <p:txBody>
          <a:bodyPr>
            <a:normAutofit fontScale="85000" lnSpcReduction="20000"/>
          </a:bodyPr>
          <a:lstStyle/>
          <a:p>
            <a:r>
              <a:rPr lang="en-US" sz="3300" dirty="0"/>
              <a:t>What are our class goals for the Spring Spark class?</a:t>
            </a:r>
          </a:p>
          <a:p>
            <a:r>
              <a:rPr lang="en-US" sz="3300" dirty="0"/>
              <a:t>What are your personal goals for the Spring Spark class?</a:t>
            </a:r>
          </a:p>
          <a:p>
            <a:endParaRPr lang="en-US" dirty="0"/>
          </a:p>
          <a:p>
            <a:pPr marL="0" indent="0" algn="l">
              <a:lnSpc>
                <a:spcPct val="120000"/>
              </a:lnSpc>
              <a:buNone/>
            </a:pPr>
            <a:r>
              <a:rPr lang="en-US" sz="2800" b="1" dirty="0"/>
              <a:t>Linguistics: The Science of Language</a:t>
            </a:r>
          </a:p>
          <a:p>
            <a:pPr marL="0" indent="0" algn="l">
              <a:lnSpc>
                <a:spcPct val="120000"/>
              </a:lnSpc>
              <a:buNone/>
            </a:pPr>
            <a:r>
              <a:rPr lang="en-US" sz="2800" dirty="0"/>
              <a:t>Did you know that language, like all natural phenomena, can be observed and investigated in a scientific way? What is unique about language is that everyone has their own personal and infinite data set living inside their brain. Learn to examine that data the way a linguist would, and puzzle over things that you may not realize you know about the language that you use every day. Learn how linguistics, the science of language, relates to your world and what you're interested in.</a:t>
            </a:r>
          </a:p>
          <a:p>
            <a:endParaRPr lang="en-US" dirty="0"/>
          </a:p>
          <a:p>
            <a:endParaRPr lang="en-US" dirty="0"/>
          </a:p>
        </p:txBody>
      </p:sp>
      <p:sp>
        <p:nvSpPr>
          <p:cNvPr id="4" name="Slide Number Placeholder 3"/>
          <p:cNvSpPr>
            <a:spLocks noGrp="1"/>
          </p:cNvSpPr>
          <p:nvPr>
            <p:ph type="sldNum" sz="quarter" idx="12"/>
          </p:nvPr>
        </p:nvSpPr>
        <p:spPr/>
        <p:txBody>
          <a:bodyPr/>
          <a:lstStyle/>
          <a:p>
            <a:fld id="{99262387-8CF0-634D-96C3-561781FB4792}" type="slidenum">
              <a:rPr lang="en-US" smtClean="0"/>
              <a:t>4</a:t>
            </a:fld>
            <a:endParaRPr lang="en-US"/>
          </a:p>
        </p:txBody>
      </p:sp>
    </p:spTree>
    <p:extLst>
      <p:ext uri="{BB962C8B-B14F-4D97-AF65-F5344CB8AC3E}">
        <p14:creationId xmlns:p14="http://schemas.microsoft.com/office/powerpoint/2010/main" val="3881758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BA172-2CA7-328B-B4C9-3D74775111EC}"/>
              </a:ext>
            </a:extLst>
          </p:cNvPr>
          <p:cNvSpPr>
            <a:spLocks noGrp="1"/>
          </p:cNvSpPr>
          <p:nvPr>
            <p:ph type="title"/>
          </p:nvPr>
        </p:nvSpPr>
        <p:spPr/>
        <p:txBody>
          <a:bodyPr/>
          <a:lstStyle/>
          <a:p>
            <a:r>
              <a:rPr lang="en-US" dirty="0"/>
              <a:t>Reflecting on Spring Spark</a:t>
            </a:r>
          </a:p>
        </p:txBody>
      </p:sp>
      <p:sp>
        <p:nvSpPr>
          <p:cNvPr id="3" name="Content Placeholder 2">
            <a:extLst>
              <a:ext uri="{FF2B5EF4-FFF2-40B4-BE49-F238E27FC236}">
                <a16:creationId xmlns:a16="http://schemas.microsoft.com/office/drawing/2014/main" id="{91F5A869-213F-10D5-7969-4164E0C61F8B}"/>
              </a:ext>
            </a:extLst>
          </p:cNvPr>
          <p:cNvSpPr>
            <a:spLocks noGrp="1"/>
          </p:cNvSpPr>
          <p:nvPr>
            <p:ph idx="1"/>
          </p:nvPr>
        </p:nvSpPr>
        <p:spPr/>
        <p:txBody>
          <a:bodyPr>
            <a:normAutofit/>
          </a:bodyPr>
          <a:lstStyle/>
          <a:p>
            <a:pPr marL="0" indent="0">
              <a:buNone/>
            </a:pPr>
            <a:r>
              <a:rPr lang="en-US" dirty="0"/>
              <a:t>After Spring Spark, you are to write an essay (300-500 words) in which you reflect on your experience designing and teaching the lesson. Think about the class goals and your personal goals as you reflect on your experience. </a:t>
            </a:r>
          </a:p>
          <a:p>
            <a:r>
              <a:rPr lang="en-US" dirty="0">
                <a:solidFill>
                  <a:srgbClr val="0070C0"/>
                </a:solidFill>
              </a:rPr>
              <a:t>Please </a:t>
            </a:r>
            <a:r>
              <a:rPr lang="en-US" b="1" dirty="0">
                <a:solidFill>
                  <a:srgbClr val="0070C0"/>
                </a:solidFill>
              </a:rPr>
              <a:t>email</a:t>
            </a:r>
            <a:r>
              <a:rPr lang="en-US" dirty="0">
                <a:solidFill>
                  <a:srgbClr val="0070C0"/>
                </a:solidFill>
              </a:rPr>
              <a:t> your reflection to Maya by 10 pm, Tuesday, March 21</a:t>
            </a:r>
            <a:r>
              <a:rPr lang="en-US" dirty="0"/>
              <a:t>.</a:t>
            </a:r>
          </a:p>
          <a:p>
            <a:r>
              <a:rPr lang="en-US" dirty="0"/>
              <a:t>Reflections will be discussed in class on March 22.</a:t>
            </a:r>
          </a:p>
          <a:p>
            <a:endParaRPr lang="en-US" dirty="0"/>
          </a:p>
          <a:p>
            <a:pPr marL="0" indent="0">
              <a:buNone/>
            </a:pPr>
            <a:r>
              <a:rPr lang="en-US" dirty="0"/>
              <a:t> </a:t>
            </a:r>
          </a:p>
        </p:txBody>
      </p:sp>
      <p:sp>
        <p:nvSpPr>
          <p:cNvPr id="4" name="Slide Number Placeholder 3"/>
          <p:cNvSpPr>
            <a:spLocks noGrp="1"/>
          </p:cNvSpPr>
          <p:nvPr>
            <p:ph type="sldNum" sz="quarter" idx="12"/>
          </p:nvPr>
        </p:nvSpPr>
        <p:spPr/>
        <p:txBody>
          <a:bodyPr/>
          <a:lstStyle/>
          <a:p>
            <a:fld id="{99262387-8CF0-634D-96C3-561781FB4792}" type="slidenum">
              <a:rPr lang="en-US" smtClean="0"/>
              <a:t>5</a:t>
            </a:fld>
            <a:endParaRPr lang="en-US"/>
          </a:p>
        </p:txBody>
      </p:sp>
    </p:spTree>
    <p:extLst>
      <p:ext uri="{BB962C8B-B14F-4D97-AF65-F5344CB8AC3E}">
        <p14:creationId xmlns:p14="http://schemas.microsoft.com/office/powerpoint/2010/main" val="1917461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574CE-10DA-341E-0B39-3FD407CF4879}"/>
              </a:ext>
            </a:extLst>
          </p:cNvPr>
          <p:cNvSpPr>
            <a:spLocks noGrp="1"/>
          </p:cNvSpPr>
          <p:nvPr>
            <p:ph type="title"/>
          </p:nvPr>
        </p:nvSpPr>
        <p:spPr/>
        <p:txBody>
          <a:bodyPr/>
          <a:lstStyle/>
          <a:p>
            <a:r>
              <a:rPr lang="en-US" dirty="0"/>
              <a:t>Meeting about Your Final Project</a:t>
            </a:r>
          </a:p>
        </p:txBody>
      </p:sp>
      <p:sp>
        <p:nvSpPr>
          <p:cNvPr id="3" name="Content Placeholder 2">
            <a:extLst>
              <a:ext uri="{FF2B5EF4-FFF2-40B4-BE49-F238E27FC236}">
                <a16:creationId xmlns:a16="http://schemas.microsoft.com/office/drawing/2014/main" id="{D5DC6AFE-D909-5E99-C675-350589A27776}"/>
              </a:ext>
            </a:extLst>
          </p:cNvPr>
          <p:cNvSpPr>
            <a:spLocks noGrp="1"/>
          </p:cNvSpPr>
          <p:nvPr>
            <p:ph idx="1"/>
          </p:nvPr>
        </p:nvSpPr>
        <p:spPr/>
        <p:txBody>
          <a:bodyPr/>
          <a:lstStyle/>
          <a:p>
            <a:r>
              <a:rPr lang="en-US" dirty="0"/>
              <a:t>Meet with Maya </a:t>
            </a:r>
            <a:r>
              <a:rPr lang="en-US" dirty="0">
                <a:solidFill>
                  <a:srgbClr val="0070C0"/>
                </a:solidFill>
              </a:rPr>
              <a:t>by Wednesday, March 22—in person or by Zoom</a:t>
            </a:r>
            <a:r>
              <a:rPr lang="en-US" dirty="0"/>
              <a:t>—just to discuss your initial ideas. </a:t>
            </a:r>
          </a:p>
          <a:p>
            <a:endParaRPr lang="en-US" dirty="0"/>
          </a:p>
        </p:txBody>
      </p:sp>
      <p:sp>
        <p:nvSpPr>
          <p:cNvPr id="4" name="Slide Number Placeholder 3"/>
          <p:cNvSpPr>
            <a:spLocks noGrp="1"/>
          </p:cNvSpPr>
          <p:nvPr>
            <p:ph type="sldNum" sz="quarter" idx="12"/>
          </p:nvPr>
        </p:nvSpPr>
        <p:spPr/>
        <p:txBody>
          <a:bodyPr/>
          <a:lstStyle/>
          <a:p>
            <a:fld id="{99262387-8CF0-634D-96C3-561781FB4792}" type="slidenum">
              <a:rPr lang="en-US" smtClean="0"/>
              <a:t>6</a:t>
            </a:fld>
            <a:endParaRPr lang="en-US"/>
          </a:p>
        </p:txBody>
      </p:sp>
    </p:spTree>
    <p:extLst>
      <p:ext uri="{BB962C8B-B14F-4D97-AF65-F5344CB8AC3E}">
        <p14:creationId xmlns:p14="http://schemas.microsoft.com/office/powerpoint/2010/main" val="2004916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42BAF-52F4-39A3-BD75-E7D40728C992}"/>
              </a:ext>
            </a:extLst>
          </p:cNvPr>
          <p:cNvSpPr>
            <a:spLocks noGrp="1"/>
          </p:cNvSpPr>
          <p:nvPr>
            <p:ph type="title"/>
          </p:nvPr>
        </p:nvSpPr>
        <p:spPr/>
        <p:txBody>
          <a:bodyPr/>
          <a:lstStyle/>
          <a:p>
            <a:r>
              <a:rPr lang="en-US" dirty="0"/>
              <a:t>Looking ahead in this course</a:t>
            </a:r>
          </a:p>
        </p:txBody>
      </p:sp>
      <p:sp>
        <p:nvSpPr>
          <p:cNvPr id="3" name="Content Placeholder 2">
            <a:extLst>
              <a:ext uri="{FF2B5EF4-FFF2-40B4-BE49-F238E27FC236}">
                <a16:creationId xmlns:a16="http://schemas.microsoft.com/office/drawing/2014/main" id="{C1E194A6-9D06-F8CC-2770-003903737A2B}"/>
              </a:ext>
            </a:extLst>
          </p:cNvPr>
          <p:cNvSpPr>
            <a:spLocks noGrp="1"/>
          </p:cNvSpPr>
          <p:nvPr>
            <p:ph idx="1"/>
          </p:nvPr>
        </p:nvSpPr>
        <p:spPr/>
        <p:txBody>
          <a:bodyPr>
            <a:normAutofit/>
          </a:bodyPr>
          <a:lstStyle/>
          <a:p>
            <a:pPr marL="0" indent="0">
              <a:buNone/>
            </a:pPr>
            <a:r>
              <a:rPr lang="en-US" dirty="0"/>
              <a:t>From the syllabus, p.1:</a:t>
            </a:r>
          </a:p>
          <a:p>
            <a:pPr marL="457200" lvl="1" indent="0">
              <a:buNone/>
            </a:pPr>
            <a:r>
              <a:rPr lang="en-US" dirty="0"/>
              <a:t>This course is offered in the context of a revitalized MIT Linguistics initiative to introduce high school students to language science. A major objective of this initiative is to design an introductory high school linguistics course that will excite students about the scientific study of language. We will pursue our work with this objective in mind, </a:t>
            </a:r>
            <a:r>
              <a:rPr lang="en-US" dirty="0">
                <a:solidFill>
                  <a:srgbClr val="0070C0"/>
                </a:solidFill>
              </a:rPr>
              <a:t>using our class as a design laboratory</a:t>
            </a:r>
            <a:r>
              <a:rPr lang="en-US" dirty="0"/>
              <a:t>.</a:t>
            </a:r>
          </a:p>
          <a:p>
            <a:pPr lvl="1"/>
            <a:endParaRPr lang="en-US" dirty="0"/>
          </a:p>
          <a:p>
            <a:pPr marL="0" indent="0">
              <a:buNone/>
            </a:pPr>
            <a:r>
              <a:rPr lang="en-US" dirty="0"/>
              <a:t>Your collaborative work on Spring Spark is a product of our design lab.</a:t>
            </a:r>
          </a:p>
          <a:p>
            <a:pPr marL="0" indent="0">
              <a:buNone/>
            </a:pPr>
            <a:r>
              <a:rPr lang="en-US" dirty="0"/>
              <a:t>So what’s next?</a:t>
            </a:r>
          </a:p>
        </p:txBody>
      </p:sp>
      <p:sp>
        <p:nvSpPr>
          <p:cNvPr id="4" name="Slide Number Placeholder 3"/>
          <p:cNvSpPr>
            <a:spLocks noGrp="1"/>
          </p:cNvSpPr>
          <p:nvPr>
            <p:ph type="sldNum" sz="quarter" idx="12"/>
          </p:nvPr>
        </p:nvSpPr>
        <p:spPr/>
        <p:txBody>
          <a:bodyPr/>
          <a:lstStyle/>
          <a:p>
            <a:fld id="{99262387-8CF0-634D-96C3-561781FB4792}" type="slidenum">
              <a:rPr lang="en-US" smtClean="0"/>
              <a:t>7</a:t>
            </a:fld>
            <a:endParaRPr lang="en-US"/>
          </a:p>
        </p:txBody>
      </p:sp>
    </p:spTree>
    <p:extLst>
      <p:ext uri="{BB962C8B-B14F-4D97-AF65-F5344CB8AC3E}">
        <p14:creationId xmlns:p14="http://schemas.microsoft.com/office/powerpoint/2010/main" val="557169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A3F85-E281-5EC8-0E6E-41D40F294488}"/>
              </a:ext>
            </a:extLst>
          </p:cNvPr>
          <p:cNvSpPr>
            <a:spLocks noGrp="1"/>
          </p:cNvSpPr>
          <p:nvPr>
            <p:ph type="title"/>
          </p:nvPr>
        </p:nvSpPr>
        <p:spPr/>
        <p:txBody>
          <a:bodyPr/>
          <a:lstStyle/>
          <a:p>
            <a:r>
              <a:rPr lang="en-US" dirty="0"/>
              <a:t>Looking ahead in this course</a:t>
            </a:r>
          </a:p>
        </p:txBody>
      </p:sp>
      <p:sp>
        <p:nvSpPr>
          <p:cNvPr id="3" name="Content Placeholder 2">
            <a:extLst>
              <a:ext uri="{FF2B5EF4-FFF2-40B4-BE49-F238E27FC236}">
                <a16:creationId xmlns:a16="http://schemas.microsoft.com/office/drawing/2014/main" id="{E37D5377-0EFD-89A9-B4B0-A432EBB37382}"/>
              </a:ext>
            </a:extLst>
          </p:cNvPr>
          <p:cNvSpPr>
            <a:spLocks noGrp="1"/>
          </p:cNvSpPr>
          <p:nvPr>
            <p:ph idx="1"/>
          </p:nvPr>
        </p:nvSpPr>
        <p:spPr/>
        <p:txBody>
          <a:bodyPr/>
          <a:lstStyle/>
          <a:p>
            <a:pPr marL="0" indent="0">
              <a:buNone/>
            </a:pPr>
            <a:r>
              <a:rPr lang="en-US" dirty="0"/>
              <a:t>A proposal for our class going forward:</a:t>
            </a:r>
          </a:p>
          <a:p>
            <a:r>
              <a:rPr lang="en-US" dirty="0"/>
              <a:t>Work collaboratively to support the design and teaching of each person’s lesson for their partner-teacher’s class.</a:t>
            </a:r>
          </a:p>
          <a:p>
            <a:r>
              <a:rPr lang="en-US" dirty="0"/>
              <a:t>Structure our in-class design work around these lessons (also, final projects, if desired).</a:t>
            </a:r>
          </a:p>
          <a:p>
            <a:r>
              <a:rPr lang="en-US" dirty="0"/>
              <a:t>Support this design work with discussion of case studies and reflection </a:t>
            </a:r>
            <a:r>
              <a:rPr lang="en-US"/>
              <a:t>on inquiry-focused </a:t>
            </a:r>
            <a:r>
              <a:rPr lang="en-US" dirty="0"/>
              <a:t>teaching and learning.</a:t>
            </a:r>
          </a:p>
          <a:p>
            <a:endParaRPr lang="en-US" dirty="0"/>
          </a:p>
          <a:p>
            <a:pPr marL="0" indent="0">
              <a:buNone/>
            </a:pPr>
            <a:r>
              <a:rPr lang="en-US" dirty="0"/>
              <a:t>Thoughts? Suggestions?</a:t>
            </a:r>
          </a:p>
          <a:p>
            <a:endParaRPr lang="en-US" dirty="0"/>
          </a:p>
        </p:txBody>
      </p:sp>
      <p:sp>
        <p:nvSpPr>
          <p:cNvPr id="4" name="Slide Number Placeholder 3"/>
          <p:cNvSpPr>
            <a:spLocks noGrp="1"/>
          </p:cNvSpPr>
          <p:nvPr>
            <p:ph type="sldNum" sz="quarter" idx="12"/>
          </p:nvPr>
        </p:nvSpPr>
        <p:spPr/>
        <p:txBody>
          <a:bodyPr/>
          <a:lstStyle/>
          <a:p>
            <a:fld id="{99262387-8CF0-634D-96C3-561781FB4792}" type="slidenum">
              <a:rPr lang="en-US" smtClean="0"/>
              <a:t>8</a:t>
            </a:fld>
            <a:endParaRPr lang="en-US"/>
          </a:p>
        </p:txBody>
      </p:sp>
    </p:spTree>
    <p:extLst>
      <p:ext uri="{BB962C8B-B14F-4D97-AF65-F5344CB8AC3E}">
        <p14:creationId xmlns:p14="http://schemas.microsoft.com/office/powerpoint/2010/main" val="15064772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MIT </a:t>
            </a:r>
            <a:r>
              <a:rPr lang="en-US" dirty="0" err="1"/>
              <a:t>OpenCourseWare</a:t>
            </a:r>
            <a:r>
              <a:rPr lang="en-US" dirty="0"/>
              <a:t> </a:t>
            </a:r>
          </a:p>
          <a:p>
            <a:pPr marL="0" indent="0">
              <a:buNone/>
            </a:pPr>
            <a:r>
              <a:rPr lang="en-US" u="sng" dirty="0">
                <a:solidFill>
                  <a:srgbClr val="0070C0"/>
                </a:solidFill>
                <a:hlinkClick r:id="rId2"/>
              </a:rPr>
              <a:t>https://ocw.mit.edu</a:t>
            </a:r>
            <a:r>
              <a:rPr lang="en-US" u="sng" dirty="0"/>
              <a:t> </a:t>
            </a:r>
            <a:endParaRPr lang="en-US" dirty="0"/>
          </a:p>
          <a:p>
            <a:pPr marL="0" indent="0">
              <a:buNone/>
            </a:pPr>
            <a:endParaRPr lang="en-US" dirty="0" smtClean="0"/>
          </a:p>
          <a:p>
            <a:pPr marL="0" indent="0">
              <a:buNone/>
            </a:pPr>
            <a:r>
              <a:rPr lang="en-US" dirty="0" smtClean="0"/>
              <a:t>24.S95 Linguistics in K</a:t>
            </a:r>
            <a:r>
              <a:rPr lang="en-US" dirty="0"/>
              <a:t>–</a:t>
            </a:r>
            <a:r>
              <a:rPr lang="en-US" dirty="0" smtClean="0"/>
              <a:t>12 Education, </a:t>
            </a:r>
            <a:r>
              <a:rPr lang="en-US" dirty="0"/>
              <a:t>Spring </a:t>
            </a:r>
            <a:r>
              <a:rPr lang="en-US" dirty="0" smtClean="0"/>
              <a:t>2023 </a:t>
            </a:r>
          </a:p>
          <a:p>
            <a:pPr marL="0" indent="0">
              <a:buNone/>
            </a:pPr>
            <a:endParaRPr lang="en-US" dirty="0"/>
          </a:p>
          <a:p>
            <a:pPr marL="0" indent="0">
              <a:buNone/>
            </a:pPr>
            <a:r>
              <a:rPr lang="en-US" dirty="0" smtClean="0"/>
              <a:t>For </a:t>
            </a:r>
            <a:r>
              <a:rPr lang="en-US" dirty="0"/>
              <a:t>more information about citing these materials or our Terms of Use, visit </a:t>
            </a:r>
            <a:r>
              <a:rPr lang="en-US" u="sng" dirty="0">
                <a:solidFill>
                  <a:srgbClr val="0070C0"/>
                </a:solidFill>
                <a:hlinkClick r:id="rId3"/>
              </a:rPr>
              <a:t>https://ocw.mit.edu/terms</a:t>
            </a:r>
            <a:r>
              <a:rPr lang="en-US" dirty="0"/>
              <a:t>.</a:t>
            </a:r>
            <a:endParaRPr lang="en-US" dirty="0"/>
          </a:p>
        </p:txBody>
      </p:sp>
      <p:sp>
        <p:nvSpPr>
          <p:cNvPr id="4" name="Slide Number Placehold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4414486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TotalTime>
  <Words>589</Words>
  <Application>Microsoft Office PowerPoint</Application>
  <PresentationFormat>Widescreen</PresentationFormat>
  <Paragraphs>61</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Plan for today:</vt:lpstr>
      <vt:lpstr>Spring Spark updates</vt:lpstr>
      <vt:lpstr>Sharing Spring Spark goals</vt:lpstr>
      <vt:lpstr>Reflecting on Spring Spark</vt:lpstr>
      <vt:lpstr>Meeting about Your Final Project</vt:lpstr>
      <vt:lpstr>Looking ahead in this course</vt:lpstr>
      <vt:lpstr>Looking ahead in this course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 for today, March 15</dc:title>
  <dc:creator>Amy Maya Honda</dc:creator>
  <cp:lastModifiedBy>Peter Chipman</cp:lastModifiedBy>
  <cp:revision>10</cp:revision>
  <dcterms:created xsi:type="dcterms:W3CDTF">2023-03-15T13:50:16Z</dcterms:created>
  <dcterms:modified xsi:type="dcterms:W3CDTF">2023-11-02T14:39:33Z</dcterms:modified>
</cp:coreProperties>
</file>